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3" r:id="rId2"/>
    <p:sldMasterId id="2147483805" r:id="rId3"/>
    <p:sldMasterId id="2147483829" r:id="rId4"/>
    <p:sldMasterId id="2147483841" r:id="rId5"/>
  </p:sldMasterIdLst>
  <p:notesMasterIdLst>
    <p:notesMasterId r:id="rId29"/>
  </p:notesMasterIdLst>
  <p:sldIdLst>
    <p:sldId id="305" r:id="rId6"/>
    <p:sldId id="306" r:id="rId7"/>
    <p:sldId id="297" r:id="rId8"/>
    <p:sldId id="304" r:id="rId9"/>
    <p:sldId id="290" r:id="rId10"/>
    <p:sldId id="298" r:id="rId11"/>
    <p:sldId id="299" r:id="rId12"/>
    <p:sldId id="259" r:id="rId13"/>
    <p:sldId id="319" r:id="rId14"/>
    <p:sldId id="315" r:id="rId15"/>
    <p:sldId id="320" r:id="rId16"/>
    <p:sldId id="307" r:id="rId17"/>
    <p:sldId id="321" r:id="rId18"/>
    <p:sldId id="326" r:id="rId19"/>
    <p:sldId id="323" r:id="rId20"/>
    <p:sldId id="318" r:id="rId21"/>
    <p:sldId id="313" r:id="rId22"/>
    <p:sldId id="293" r:id="rId23"/>
    <p:sldId id="260" r:id="rId24"/>
    <p:sldId id="324" r:id="rId25"/>
    <p:sldId id="327" r:id="rId26"/>
    <p:sldId id="328" r:id="rId27"/>
    <p:sldId id="30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7" autoAdjust="0"/>
    <p:restoredTop sz="94602" autoAdjust="0"/>
  </p:normalViewPr>
  <p:slideViewPr>
    <p:cSldViewPr>
      <p:cViewPr varScale="1">
        <p:scale>
          <a:sx n="69" d="100"/>
          <a:sy n="69" d="100"/>
        </p:scale>
        <p:origin x="105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9B5E1-6AC1-4175-AEBA-1FD45F89CC83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4B841-7461-43A1-842A-B138E0AA19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hoi</a:t>
            </a:r>
            <a:r>
              <a:rPr lang="en-US" baseline="0" dirty="0" smtClean="0"/>
              <a:t> HS de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</a:t>
            </a:r>
            <a:r>
              <a:rPr lang="en-US" baseline="0" dirty="0" smtClean="0"/>
              <a:t> 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4B841-7461-43A1-842A-B138E0AA19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00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k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kệ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858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0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0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32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11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15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76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37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7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4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43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3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86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7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40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8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33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083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80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45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14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47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7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4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82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76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86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8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02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53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16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86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16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08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43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51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19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80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7452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8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57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914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28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255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295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25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994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4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2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2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5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D1223-53C8-4F6E-A0EE-C7ADC22EE3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7F815-C9D9-4C47-BF81-5524DE2DF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57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mp (72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154" y="13010"/>
            <a:ext cx="9167154" cy="6311590"/>
          </a:xfrm>
        </p:spPr>
      </p:pic>
    </p:spTree>
    <p:extLst>
      <p:ext uri="{BB962C8B-B14F-4D97-AF65-F5344CB8AC3E}">
        <p14:creationId xmlns:p14="http://schemas.microsoft.com/office/powerpoint/2010/main" val="47816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57198" y="762000"/>
          <a:ext cx="8458204" cy="530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940">
                  <a:extLst>
                    <a:ext uri="{9D8B030D-6E8A-4147-A177-3AD203B41FA5}">
                      <a16:colId xmlns:a16="http://schemas.microsoft.com/office/drawing/2014/main" val="1895160968"/>
                    </a:ext>
                  </a:extLst>
                </a:gridCol>
                <a:gridCol w="801940">
                  <a:extLst>
                    <a:ext uri="{9D8B030D-6E8A-4147-A177-3AD203B41FA5}">
                      <a16:colId xmlns:a16="http://schemas.microsoft.com/office/drawing/2014/main" val="2419962175"/>
                    </a:ext>
                  </a:extLst>
                </a:gridCol>
                <a:gridCol w="801940">
                  <a:extLst>
                    <a:ext uri="{9D8B030D-6E8A-4147-A177-3AD203B41FA5}">
                      <a16:colId xmlns:a16="http://schemas.microsoft.com/office/drawing/2014/main" val="1337087442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1481220513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909310799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4251987895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4294324764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678912067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2018419441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4010229215"/>
                    </a:ext>
                  </a:extLst>
                </a:gridCol>
                <a:gridCol w="756548">
                  <a:extLst>
                    <a:ext uri="{9D8B030D-6E8A-4147-A177-3AD203B41FA5}">
                      <a16:colId xmlns:a16="http://schemas.microsoft.com/office/drawing/2014/main" val="3679903894"/>
                    </a:ext>
                  </a:extLst>
                </a:gridCol>
              </a:tblGrid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886741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12964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2567659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959932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821988"/>
                  </a:ext>
                </a:extLst>
              </a:tr>
              <a:tr h="8839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91695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2667000"/>
            <a:ext cx="572929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0" dirty="0" smtClean="0">
                <a:latin typeface="HP001 4 hàng" panose="020B0603050302020204" pitchFamily="34" charset="0"/>
                <a:ea typeface="HP001" panose="020B0603050302020204" pitchFamily="34" charset="0"/>
              </a:rPr>
              <a:t>‗</a:t>
            </a:r>
            <a:r>
              <a:rPr lang="el-GR" sz="35000" dirty="0" smtClean="0">
                <a:latin typeface="HP001 4 hàng" panose="020B0603050302020204" pitchFamily="34" charset="0"/>
                <a:ea typeface="HP001" panose="020B0603050302020204" pitchFamily="34" charset="0"/>
              </a:rPr>
              <a:t>΅</a:t>
            </a:r>
            <a:r>
              <a:rPr lang="en-US" sz="1000" dirty="0" smtClean="0"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1000" dirty="0" smtClean="0">
                <a:latin typeface="HP001 4 hàng" panose="020B0603050302020204" pitchFamily="34" charset="0"/>
                <a:ea typeface="HP001" panose="020B0603050302020204" pitchFamily="34" charset="0"/>
              </a:rPr>
              <a:t>΅</a:t>
            </a:r>
            <a:endParaRPr lang="en-US" sz="35000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04800"/>
            <a:ext cx="8001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05" y="152401"/>
            <a:ext cx="1362595" cy="1610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9E160-A6DE-44DE-B967-FF2BBB410EEF}"/>
              </a:ext>
            </a:extLst>
          </p:cNvPr>
          <p:cNvSpPr txBox="1"/>
          <p:nvPr/>
        </p:nvSpPr>
        <p:spPr>
          <a:xfrm>
            <a:off x="4394411" y="2478954"/>
            <a:ext cx="3280065" cy="4216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6799" dirty="0">
                <a:solidFill>
                  <a:schemeClr val="bg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Γ</a:t>
            </a:r>
            <a:r>
              <a:rPr lang="en-US" sz="26799" dirty="0">
                <a:solidFill>
                  <a:schemeClr val="bg2">
                    <a:lumMod val="40000"/>
                    <a:lumOff val="60000"/>
                  </a:schemeClr>
                </a:solidFill>
                <a:latin typeface="HP001 4 hàng" panose="020B0603050302020204" pitchFamily="34" charset="0"/>
              </a:rPr>
              <a:t>İ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A63A5FA0-B8E1-4F76-B013-91D5F32BA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63208"/>
              </p:ext>
            </p:extLst>
          </p:nvPr>
        </p:nvGraphicFramePr>
        <p:xfrm>
          <a:off x="4127501" y="1603868"/>
          <a:ext cx="342900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82196817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6916459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8824763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8220369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00501322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1860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00073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14322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72601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DEE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A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620831"/>
                  </a:ext>
                </a:extLst>
              </a:tr>
            </a:tbl>
          </a:graphicData>
        </a:graphic>
      </p:graphicFrame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2DDB0A7-9593-4091-9588-A99A8B2624F3}"/>
              </a:ext>
            </a:extLst>
          </p:cNvPr>
          <p:cNvSpPr/>
          <p:nvPr/>
        </p:nvSpPr>
        <p:spPr>
          <a:xfrm>
            <a:off x="4478932" y="1940221"/>
            <a:ext cx="1019706" cy="2482513"/>
          </a:xfrm>
          <a:custGeom>
            <a:avLst/>
            <a:gdLst>
              <a:gd name="connsiteX0" fmla="*/ 0 w 1038303"/>
              <a:gd name="connsiteY0" fmla="*/ 2449585 h 2449585"/>
              <a:gd name="connsiteX1" fmla="*/ 243281 w 1038303"/>
              <a:gd name="connsiteY1" fmla="*/ 2021747 h 2449585"/>
              <a:gd name="connsiteX2" fmla="*/ 511729 w 1038303"/>
              <a:gd name="connsiteY2" fmla="*/ 1468073 h 2449585"/>
              <a:gd name="connsiteX3" fmla="*/ 813732 w 1038303"/>
              <a:gd name="connsiteY3" fmla="*/ 889233 h 2449585"/>
              <a:gd name="connsiteX4" fmla="*/ 964734 w 1038303"/>
              <a:gd name="connsiteY4" fmla="*/ 503339 h 2449585"/>
              <a:gd name="connsiteX5" fmla="*/ 1031846 w 1038303"/>
              <a:gd name="connsiteY5" fmla="*/ 142613 h 2449585"/>
              <a:gd name="connsiteX6" fmla="*/ 1031846 w 1038303"/>
              <a:gd name="connsiteY6" fmla="*/ 0 h 2449585"/>
              <a:gd name="connsiteX0" fmla="*/ 0 w 1010440"/>
              <a:gd name="connsiteY0" fmla="*/ 2485046 h 2485046"/>
              <a:gd name="connsiteX1" fmla="*/ 215418 w 1010440"/>
              <a:gd name="connsiteY1" fmla="*/ 2021747 h 2485046"/>
              <a:gd name="connsiteX2" fmla="*/ 483866 w 1010440"/>
              <a:gd name="connsiteY2" fmla="*/ 1468073 h 2485046"/>
              <a:gd name="connsiteX3" fmla="*/ 785869 w 1010440"/>
              <a:gd name="connsiteY3" fmla="*/ 889233 h 2485046"/>
              <a:gd name="connsiteX4" fmla="*/ 936871 w 1010440"/>
              <a:gd name="connsiteY4" fmla="*/ 503339 h 2485046"/>
              <a:gd name="connsiteX5" fmla="*/ 1003983 w 1010440"/>
              <a:gd name="connsiteY5" fmla="*/ 142613 h 2485046"/>
              <a:gd name="connsiteX6" fmla="*/ 1003983 w 1010440"/>
              <a:gd name="connsiteY6" fmla="*/ 0 h 2485046"/>
              <a:gd name="connsiteX0" fmla="*/ 0 w 1038303"/>
              <a:gd name="connsiteY0" fmla="*/ 2467316 h 2467316"/>
              <a:gd name="connsiteX1" fmla="*/ 243281 w 1038303"/>
              <a:gd name="connsiteY1" fmla="*/ 2021747 h 2467316"/>
              <a:gd name="connsiteX2" fmla="*/ 511729 w 1038303"/>
              <a:gd name="connsiteY2" fmla="*/ 1468073 h 2467316"/>
              <a:gd name="connsiteX3" fmla="*/ 813732 w 1038303"/>
              <a:gd name="connsiteY3" fmla="*/ 889233 h 2467316"/>
              <a:gd name="connsiteX4" fmla="*/ 964734 w 1038303"/>
              <a:gd name="connsiteY4" fmla="*/ 503339 h 2467316"/>
              <a:gd name="connsiteX5" fmla="*/ 1031846 w 1038303"/>
              <a:gd name="connsiteY5" fmla="*/ 142613 h 2467316"/>
              <a:gd name="connsiteX6" fmla="*/ 1031846 w 1038303"/>
              <a:gd name="connsiteY6" fmla="*/ 0 h 2467316"/>
              <a:gd name="connsiteX0" fmla="*/ 0 w 1020572"/>
              <a:gd name="connsiteY0" fmla="*/ 2469848 h 2469848"/>
              <a:gd name="connsiteX1" fmla="*/ 225550 w 1020572"/>
              <a:gd name="connsiteY1" fmla="*/ 2021747 h 2469848"/>
              <a:gd name="connsiteX2" fmla="*/ 493998 w 1020572"/>
              <a:gd name="connsiteY2" fmla="*/ 1468073 h 2469848"/>
              <a:gd name="connsiteX3" fmla="*/ 796001 w 1020572"/>
              <a:gd name="connsiteY3" fmla="*/ 889233 h 2469848"/>
              <a:gd name="connsiteX4" fmla="*/ 947003 w 1020572"/>
              <a:gd name="connsiteY4" fmla="*/ 503339 h 2469848"/>
              <a:gd name="connsiteX5" fmla="*/ 1014115 w 1020572"/>
              <a:gd name="connsiteY5" fmla="*/ 142613 h 2469848"/>
              <a:gd name="connsiteX6" fmla="*/ 1014115 w 1020572"/>
              <a:gd name="connsiteY6" fmla="*/ 0 h 2469848"/>
              <a:gd name="connsiteX0" fmla="*/ 0 w 1035770"/>
              <a:gd name="connsiteY0" fmla="*/ 2467315 h 2467315"/>
              <a:gd name="connsiteX1" fmla="*/ 240748 w 1035770"/>
              <a:gd name="connsiteY1" fmla="*/ 2021747 h 2467315"/>
              <a:gd name="connsiteX2" fmla="*/ 509196 w 1035770"/>
              <a:gd name="connsiteY2" fmla="*/ 1468073 h 2467315"/>
              <a:gd name="connsiteX3" fmla="*/ 811199 w 1035770"/>
              <a:gd name="connsiteY3" fmla="*/ 889233 h 2467315"/>
              <a:gd name="connsiteX4" fmla="*/ 962201 w 1035770"/>
              <a:gd name="connsiteY4" fmla="*/ 503339 h 2467315"/>
              <a:gd name="connsiteX5" fmla="*/ 1029313 w 1035770"/>
              <a:gd name="connsiteY5" fmla="*/ 142613 h 2467315"/>
              <a:gd name="connsiteX6" fmla="*/ 1029313 w 1035770"/>
              <a:gd name="connsiteY6" fmla="*/ 0 h 2467315"/>
              <a:gd name="connsiteX0" fmla="*/ 0 w 1035770"/>
              <a:gd name="connsiteY0" fmla="*/ 2467315 h 2467315"/>
              <a:gd name="connsiteX1" fmla="*/ 240748 w 1035770"/>
              <a:gd name="connsiteY1" fmla="*/ 2021747 h 2467315"/>
              <a:gd name="connsiteX2" fmla="*/ 509196 w 1035770"/>
              <a:gd name="connsiteY2" fmla="*/ 1468073 h 2467315"/>
              <a:gd name="connsiteX3" fmla="*/ 811199 w 1035770"/>
              <a:gd name="connsiteY3" fmla="*/ 889233 h 2467315"/>
              <a:gd name="connsiteX4" fmla="*/ 962201 w 1035770"/>
              <a:gd name="connsiteY4" fmla="*/ 503339 h 2467315"/>
              <a:gd name="connsiteX5" fmla="*/ 1029313 w 1035770"/>
              <a:gd name="connsiteY5" fmla="*/ 142613 h 2467315"/>
              <a:gd name="connsiteX6" fmla="*/ 1029313 w 1035770"/>
              <a:gd name="connsiteY6" fmla="*/ 0 h 2467315"/>
              <a:gd name="connsiteX0" fmla="*/ 0 w 1033237"/>
              <a:gd name="connsiteY0" fmla="*/ 2467315 h 2467315"/>
              <a:gd name="connsiteX1" fmla="*/ 238215 w 1033237"/>
              <a:gd name="connsiteY1" fmla="*/ 2021747 h 2467315"/>
              <a:gd name="connsiteX2" fmla="*/ 506663 w 1033237"/>
              <a:gd name="connsiteY2" fmla="*/ 1468073 h 2467315"/>
              <a:gd name="connsiteX3" fmla="*/ 808666 w 1033237"/>
              <a:gd name="connsiteY3" fmla="*/ 889233 h 2467315"/>
              <a:gd name="connsiteX4" fmla="*/ 959668 w 1033237"/>
              <a:gd name="connsiteY4" fmla="*/ 503339 h 2467315"/>
              <a:gd name="connsiteX5" fmla="*/ 1026780 w 1033237"/>
              <a:gd name="connsiteY5" fmla="*/ 142613 h 2467315"/>
              <a:gd name="connsiteX6" fmla="*/ 1026780 w 1033237"/>
              <a:gd name="connsiteY6" fmla="*/ 0 h 2467315"/>
              <a:gd name="connsiteX0" fmla="*/ 0 w 1030704"/>
              <a:gd name="connsiteY0" fmla="*/ 2474914 h 2474914"/>
              <a:gd name="connsiteX1" fmla="*/ 235682 w 1030704"/>
              <a:gd name="connsiteY1" fmla="*/ 2021747 h 2474914"/>
              <a:gd name="connsiteX2" fmla="*/ 504130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04130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04130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04130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04130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16795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06133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08666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08666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08666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13732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18798 w 1030704"/>
              <a:gd name="connsiteY3" fmla="*/ 889233 h 2474914"/>
              <a:gd name="connsiteX4" fmla="*/ 957135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18798 w 1030704"/>
              <a:gd name="connsiteY3" fmla="*/ 889233 h 2474914"/>
              <a:gd name="connsiteX4" fmla="*/ 972333 w 1030704"/>
              <a:gd name="connsiteY4" fmla="*/ 503339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30704"/>
              <a:gd name="connsiteY0" fmla="*/ 2474914 h 2474914"/>
              <a:gd name="connsiteX1" fmla="*/ 253413 w 1030704"/>
              <a:gd name="connsiteY1" fmla="*/ 2021747 h 2474914"/>
              <a:gd name="connsiteX2" fmla="*/ 524394 w 1030704"/>
              <a:gd name="connsiteY2" fmla="*/ 1468073 h 2474914"/>
              <a:gd name="connsiteX3" fmla="*/ 818798 w 1030704"/>
              <a:gd name="connsiteY3" fmla="*/ 889233 h 2474914"/>
              <a:gd name="connsiteX4" fmla="*/ 957135 w 1030704"/>
              <a:gd name="connsiteY4" fmla="*/ 498273 h 2474914"/>
              <a:gd name="connsiteX5" fmla="*/ 1024247 w 1030704"/>
              <a:gd name="connsiteY5" fmla="*/ 142613 h 2474914"/>
              <a:gd name="connsiteX6" fmla="*/ 1024247 w 1030704"/>
              <a:gd name="connsiteY6" fmla="*/ 0 h 2474914"/>
              <a:gd name="connsiteX0" fmla="*/ 0 w 1029273"/>
              <a:gd name="connsiteY0" fmla="*/ 2474914 h 2474914"/>
              <a:gd name="connsiteX1" fmla="*/ 253413 w 1029273"/>
              <a:gd name="connsiteY1" fmla="*/ 2021747 h 2474914"/>
              <a:gd name="connsiteX2" fmla="*/ 524394 w 1029273"/>
              <a:gd name="connsiteY2" fmla="*/ 1468073 h 2474914"/>
              <a:gd name="connsiteX3" fmla="*/ 818798 w 1029273"/>
              <a:gd name="connsiteY3" fmla="*/ 889233 h 2474914"/>
              <a:gd name="connsiteX4" fmla="*/ 957135 w 1029273"/>
              <a:gd name="connsiteY4" fmla="*/ 498273 h 2474914"/>
              <a:gd name="connsiteX5" fmla="*/ 1021714 w 1029273"/>
              <a:gd name="connsiteY5" fmla="*/ 142613 h 2474914"/>
              <a:gd name="connsiteX6" fmla="*/ 1024247 w 1029273"/>
              <a:gd name="connsiteY6" fmla="*/ 0 h 2474914"/>
              <a:gd name="connsiteX0" fmla="*/ 0 w 1029273"/>
              <a:gd name="connsiteY0" fmla="*/ 2474914 h 2474914"/>
              <a:gd name="connsiteX1" fmla="*/ 253413 w 1029273"/>
              <a:gd name="connsiteY1" fmla="*/ 2021747 h 2474914"/>
              <a:gd name="connsiteX2" fmla="*/ 524394 w 1029273"/>
              <a:gd name="connsiteY2" fmla="*/ 1468073 h 2474914"/>
              <a:gd name="connsiteX3" fmla="*/ 818798 w 1029273"/>
              <a:gd name="connsiteY3" fmla="*/ 889233 h 2474914"/>
              <a:gd name="connsiteX4" fmla="*/ 957135 w 1029273"/>
              <a:gd name="connsiteY4" fmla="*/ 498273 h 2474914"/>
              <a:gd name="connsiteX5" fmla="*/ 1021714 w 1029273"/>
              <a:gd name="connsiteY5" fmla="*/ 142613 h 2474914"/>
              <a:gd name="connsiteX6" fmla="*/ 1024247 w 1029273"/>
              <a:gd name="connsiteY6" fmla="*/ 0 h 2474914"/>
              <a:gd name="connsiteX0" fmla="*/ 0 w 1025636"/>
              <a:gd name="connsiteY0" fmla="*/ 2482513 h 2482513"/>
              <a:gd name="connsiteX1" fmla="*/ 253413 w 1025636"/>
              <a:gd name="connsiteY1" fmla="*/ 2029346 h 2482513"/>
              <a:gd name="connsiteX2" fmla="*/ 524394 w 1025636"/>
              <a:gd name="connsiteY2" fmla="*/ 1475672 h 2482513"/>
              <a:gd name="connsiteX3" fmla="*/ 818798 w 1025636"/>
              <a:gd name="connsiteY3" fmla="*/ 896832 h 2482513"/>
              <a:gd name="connsiteX4" fmla="*/ 957135 w 1025636"/>
              <a:gd name="connsiteY4" fmla="*/ 505872 h 2482513"/>
              <a:gd name="connsiteX5" fmla="*/ 1021714 w 1025636"/>
              <a:gd name="connsiteY5" fmla="*/ 150212 h 2482513"/>
              <a:gd name="connsiteX6" fmla="*/ 1011582 w 1025636"/>
              <a:gd name="connsiteY6" fmla="*/ 0 h 2482513"/>
              <a:gd name="connsiteX0" fmla="*/ 0 w 1019706"/>
              <a:gd name="connsiteY0" fmla="*/ 2482513 h 2482513"/>
              <a:gd name="connsiteX1" fmla="*/ 253413 w 1019706"/>
              <a:gd name="connsiteY1" fmla="*/ 2029346 h 2482513"/>
              <a:gd name="connsiteX2" fmla="*/ 524394 w 1019706"/>
              <a:gd name="connsiteY2" fmla="*/ 1475672 h 2482513"/>
              <a:gd name="connsiteX3" fmla="*/ 818798 w 1019706"/>
              <a:gd name="connsiteY3" fmla="*/ 896832 h 2482513"/>
              <a:gd name="connsiteX4" fmla="*/ 957135 w 1019706"/>
              <a:gd name="connsiteY4" fmla="*/ 505872 h 2482513"/>
              <a:gd name="connsiteX5" fmla="*/ 1014115 w 1019706"/>
              <a:gd name="connsiteY5" fmla="*/ 152745 h 2482513"/>
              <a:gd name="connsiteX6" fmla="*/ 1011582 w 1019706"/>
              <a:gd name="connsiteY6" fmla="*/ 0 h 248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706" h="2482513">
                <a:moveTo>
                  <a:pt x="0" y="2482513"/>
                </a:moveTo>
                <a:cubicBezTo>
                  <a:pt x="78996" y="2350386"/>
                  <a:pt x="166014" y="2197153"/>
                  <a:pt x="253413" y="2029346"/>
                </a:cubicBezTo>
                <a:cubicBezTo>
                  <a:pt x="340812" y="1861539"/>
                  <a:pt x="430163" y="1664424"/>
                  <a:pt x="524394" y="1475672"/>
                </a:cubicBezTo>
                <a:cubicBezTo>
                  <a:pt x="618625" y="1286920"/>
                  <a:pt x="746675" y="1058465"/>
                  <a:pt x="818798" y="896832"/>
                </a:cubicBezTo>
                <a:cubicBezTo>
                  <a:pt x="890922" y="735199"/>
                  <a:pt x="924582" y="629887"/>
                  <a:pt x="957135" y="505872"/>
                </a:cubicBezTo>
                <a:cubicBezTo>
                  <a:pt x="989688" y="381857"/>
                  <a:pt x="1002930" y="244233"/>
                  <a:pt x="1014115" y="152745"/>
                </a:cubicBezTo>
                <a:cubicBezTo>
                  <a:pt x="1025300" y="68855"/>
                  <a:pt x="1017174" y="29361"/>
                  <a:pt x="1011582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BFDAE7-B4CC-43D7-A813-EE7749EEF708}"/>
              </a:ext>
            </a:extLst>
          </p:cNvPr>
          <p:cNvSpPr/>
          <p:nvPr/>
        </p:nvSpPr>
        <p:spPr>
          <a:xfrm>
            <a:off x="4879922" y="1704024"/>
            <a:ext cx="612118" cy="683836"/>
          </a:xfrm>
          <a:custGeom>
            <a:avLst/>
            <a:gdLst>
              <a:gd name="connsiteX0" fmla="*/ 623291 w 623291"/>
              <a:gd name="connsiteY0" fmla="*/ 234208 h 714815"/>
              <a:gd name="connsiteX1" fmla="*/ 582721 w 623291"/>
              <a:gd name="connsiteY1" fmla="*/ 87530 h 714815"/>
              <a:gd name="connsiteX2" fmla="*/ 498459 w 623291"/>
              <a:gd name="connsiteY2" fmla="*/ 18872 h 714815"/>
              <a:gd name="connsiteX3" fmla="*/ 358022 w 623291"/>
              <a:gd name="connsiteY3" fmla="*/ 3268 h 714815"/>
              <a:gd name="connsiteX4" fmla="*/ 248793 w 623291"/>
              <a:gd name="connsiteY4" fmla="*/ 71926 h 714815"/>
              <a:gd name="connsiteX5" fmla="*/ 139564 w 623291"/>
              <a:gd name="connsiteY5" fmla="*/ 187396 h 714815"/>
              <a:gd name="connsiteX6" fmla="*/ 80269 w 623291"/>
              <a:gd name="connsiteY6" fmla="*/ 340316 h 714815"/>
              <a:gd name="connsiteX7" fmla="*/ 49061 w 623291"/>
              <a:gd name="connsiteY7" fmla="*/ 474511 h 714815"/>
              <a:gd name="connsiteX8" fmla="*/ 5369 w 623291"/>
              <a:gd name="connsiteY8" fmla="*/ 658640 h 714815"/>
              <a:gd name="connsiteX9" fmla="*/ 2248 w 623291"/>
              <a:gd name="connsiteY9" fmla="*/ 714815 h 714815"/>
              <a:gd name="connsiteX0" fmla="*/ 623291 w 623291"/>
              <a:gd name="connsiteY0" fmla="*/ 234208 h 714815"/>
              <a:gd name="connsiteX1" fmla="*/ 567822 w 623291"/>
              <a:gd name="connsiteY1" fmla="*/ 87530 h 714815"/>
              <a:gd name="connsiteX2" fmla="*/ 498459 w 623291"/>
              <a:gd name="connsiteY2" fmla="*/ 18872 h 714815"/>
              <a:gd name="connsiteX3" fmla="*/ 358022 w 623291"/>
              <a:gd name="connsiteY3" fmla="*/ 3268 h 714815"/>
              <a:gd name="connsiteX4" fmla="*/ 248793 w 623291"/>
              <a:gd name="connsiteY4" fmla="*/ 71926 h 714815"/>
              <a:gd name="connsiteX5" fmla="*/ 139564 w 623291"/>
              <a:gd name="connsiteY5" fmla="*/ 187396 h 714815"/>
              <a:gd name="connsiteX6" fmla="*/ 80269 w 623291"/>
              <a:gd name="connsiteY6" fmla="*/ 340316 h 714815"/>
              <a:gd name="connsiteX7" fmla="*/ 49061 w 623291"/>
              <a:gd name="connsiteY7" fmla="*/ 474511 h 714815"/>
              <a:gd name="connsiteX8" fmla="*/ 5369 w 623291"/>
              <a:gd name="connsiteY8" fmla="*/ 658640 h 714815"/>
              <a:gd name="connsiteX9" fmla="*/ 2248 w 623291"/>
              <a:gd name="connsiteY9" fmla="*/ 714815 h 714815"/>
              <a:gd name="connsiteX0" fmla="*/ 623291 w 623291"/>
              <a:gd name="connsiteY0" fmla="*/ 240107 h 720714"/>
              <a:gd name="connsiteX1" fmla="*/ 567822 w 623291"/>
              <a:gd name="connsiteY1" fmla="*/ 93429 h 720714"/>
              <a:gd name="connsiteX2" fmla="*/ 505909 w 623291"/>
              <a:gd name="connsiteY2" fmla="*/ 9872 h 720714"/>
              <a:gd name="connsiteX3" fmla="*/ 358022 w 623291"/>
              <a:gd name="connsiteY3" fmla="*/ 9167 h 720714"/>
              <a:gd name="connsiteX4" fmla="*/ 248793 w 623291"/>
              <a:gd name="connsiteY4" fmla="*/ 77825 h 720714"/>
              <a:gd name="connsiteX5" fmla="*/ 139564 w 623291"/>
              <a:gd name="connsiteY5" fmla="*/ 193295 h 720714"/>
              <a:gd name="connsiteX6" fmla="*/ 80269 w 623291"/>
              <a:gd name="connsiteY6" fmla="*/ 346215 h 720714"/>
              <a:gd name="connsiteX7" fmla="*/ 49061 w 623291"/>
              <a:gd name="connsiteY7" fmla="*/ 480410 h 720714"/>
              <a:gd name="connsiteX8" fmla="*/ 5369 w 623291"/>
              <a:gd name="connsiteY8" fmla="*/ 664539 h 720714"/>
              <a:gd name="connsiteX9" fmla="*/ 2248 w 623291"/>
              <a:gd name="connsiteY9" fmla="*/ 720714 h 720714"/>
              <a:gd name="connsiteX0" fmla="*/ 623291 w 623291"/>
              <a:gd name="connsiteY0" fmla="*/ 234209 h 714816"/>
              <a:gd name="connsiteX1" fmla="*/ 567822 w 623291"/>
              <a:gd name="connsiteY1" fmla="*/ 87531 h 714816"/>
              <a:gd name="connsiteX2" fmla="*/ 491010 w 623291"/>
              <a:gd name="connsiteY2" fmla="*/ 18873 h 714816"/>
              <a:gd name="connsiteX3" fmla="*/ 358022 w 623291"/>
              <a:gd name="connsiteY3" fmla="*/ 3269 h 714816"/>
              <a:gd name="connsiteX4" fmla="*/ 248793 w 623291"/>
              <a:gd name="connsiteY4" fmla="*/ 71927 h 714816"/>
              <a:gd name="connsiteX5" fmla="*/ 139564 w 623291"/>
              <a:gd name="connsiteY5" fmla="*/ 187397 h 714816"/>
              <a:gd name="connsiteX6" fmla="*/ 80269 w 623291"/>
              <a:gd name="connsiteY6" fmla="*/ 340317 h 714816"/>
              <a:gd name="connsiteX7" fmla="*/ 49061 w 623291"/>
              <a:gd name="connsiteY7" fmla="*/ 474512 h 714816"/>
              <a:gd name="connsiteX8" fmla="*/ 5369 w 623291"/>
              <a:gd name="connsiteY8" fmla="*/ 658641 h 714816"/>
              <a:gd name="connsiteX9" fmla="*/ 2248 w 623291"/>
              <a:gd name="connsiteY9" fmla="*/ 714816 h 714816"/>
              <a:gd name="connsiteX0" fmla="*/ 623291 w 623291"/>
              <a:gd name="connsiteY0" fmla="*/ 236494 h 717101"/>
              <a:gd name="connsiteX1" fmla="*/ 567822 w 623291"/>
              <a:gd name="connsiteY1" fmla="*/ 89816 h 717101"/>
              <a:gd name="connsiteX2" fmla="*/ 498460 w 623291"/>
              <a:gd name="connsiteY2" fmla="*/ 13708 h 717101"/>
              <a:gd name="connsiteX3" fmla="*/ 358022 w 623291"/>
              <a:gd name="connsiteY3" fmla="*/ 5554 h 717101"/>
              <a:gd name="connsiteX4" fmla="*/ 248793 w 623291"/>
              <a:gd name="connsiteY4" fmla="*/ 74212 h 717101"/>
              <a:gd name="connsiteX5" fmla="*/ 139564 w 623291"/>
              <a:gd name="connsiteY5" fmla="*/ 189682 h 717101"/>
              <a:gd name="connsiteX6" fmla="*/ 80269 w 623291"/>
              <a:gd name="connsiteY6" fmla="*/ 342602 h 717101"/>
              <a:gd name="connsiteX7" fmla="*/ 49061 w 623291"/>
              <a:gd name="connsiteY7" fmla="*/ 476797 h 717101"/>
              <a:gd name="connsiteX8" fmla="*/ 5369 w 623291"/>
              <a:gd name="connsiteY8" fmla="*/ 660926 h 717101"/>
              <a:gd name="connsiteX9" fmla="*/ 2248 w 623291"/>
              <a:gd name="connsiteY9" fmla="*/ 717101 h 717101"/>
              <a:gd name="connsiteX0" fmla="*/ 623291 w 623291"/>
              <a:gd name="connsiteY0" fmla="*/ 243972 h 724579"/>
              <a:gd name="connsiteX1" fmla="*/ 567822 w 623291"/>
              <a:gd name="connsiteY1" fmla="*/ 97294 h 724579"/>
              <a:gd name="connsiteX2" fmla="*/ 498460 w 623291"/>
              <a:gd name="connsiteY2" fmla="*/ 21186 h 724579"/>
              <a:gd name="connsiteX3" fmla="*/ 371059 w 623291"/>
              <a:gd name="connsiteY3" fmla="*/ 3720 h 724579"/>
              <a:gd name="connsiteX4" fmla="*/ 248793 w 623291"/>
              <a:gd name="connsiteY4" fmla="*/ 81690 h 724579"/>
              <a:gd name="connsiteX5" fmla="*/ 139564 w 623291"/>
              <a:gd name="connsiteY5" fmla="*/ 197160 h 724579"/>
              <a:gd name="connsiteX6" fmla="*/ 80269 w 623291"/>
              <a:gd name="connsiteY6" fmla="*/ 350080 h 724579"/>
              <a:gd name="connsiteX7" fmla="*/ 49061 w 623291"/>
              <a:gd name="connsiteY7" fmla="*/ 484275 h 724579"/>
              <a:gd name="connsiteX8" fmla="*/ 5369 w 623291"/>
              <a:gd name="connsiteY8" fmla="*/ 668404 h 724579"/>
              <a:gd name="connsiteX9" fmla="*/ 2248 w 623291"/>
              <a:gd name="connsiteY9" fmla="*/ 724579 h 724579"/>
              <a:gd name="connsiteX0" fmla="*/ 623291 w 623291"/>
              <a:gd name="connsiteY0" fmla="*/ 243972 h 724579"/>
              <a:gd name="connsiteX1" fmla="*/ 567822 w 623291"/>
              <a:gd name="connsiteY1" fmla="*/ 97294 h 724579"/>
              <a:gd name="connsiteX2" fmla="*/ 498460 w 623291"/>
              <a:gd name="connsiteY2" fmla="*/ 21186 h 724579"/>
              <a:gd name="connsiteX3" fmla="*/ 371059 w 623291"/>
              <a:gd name="connsiteY3" fmla="*/ 3720 h 724579"/>
              <a:gd name="connsiteX4" fmla="*/ 248793 w 623291"/>
              <a:gd name="connsiteY4" fmla="*/ 81690 h 724579"/>
              <a:gd name="connsiteX5" fmla="*/ 150738 w 623291"/>
              <a:gd name="connsiteY5" fmla="*/ 206472 h 724579"/>
              <a:gd name="connsiteX6" fmla="*/ 80269 w 623291"/>
              <a:gd name="connsiteY6" fmla="*/ 350080 h 724579"/>
              <a:gd name="connsiteX7" fmla="*/ 49061 w 623291"/>
              <a:gd name="connsiteY7" fmla="*/ 484275 h 724579"/>
              <a:gd name="connsiteX8" fmla="*/ 5369 w 623291"/>
              <a:gd name="connsiteY8" fmla="*/ 668404 h 724579"/>
              <a:gd name="connsiteX9" fmla="*/ 2248 w 623291"/>
              <a:gd name="connsiteY9" fmla="*/ 724579 h 724579"/>
              <a:gd name="connsiteX0" fmla="*/ 623291 w 623291"/>
              <a:gd name="connsiteY0" fmla="*/ 243972 h 724579"/>
              <a:gd name="connsiteX1" fmla="*/ 567822 w 623291"/>
              <a:gd name="connsiteY1" fmla="*/ 97294 h 724579"/>
              <a:gd name="connsiteX2" fmla="*/ 498460 w 623291"/>
              <a:gd name="connsiteY2" fmla="*/ 21186 h 724579"/>
              <a:gd name="connsiteX3" fmla="*/ 371059 w 623291"/>
              <a:gd name="connsiteY3" fmla="*/ 3720 h 724579"/>
              <a:gd name="connsiteX4" fmla="*/ 248793 w 623291"/>
              <a:gd name="connsiteY4" fmla="*/ 81690 h 724579"/>
              <a:gd name="connsiteX5" fmla="*/ 150738 w 623291"/>
              <a:gd name="connsiteY5" fmla="*/ 206472 h 724579"/>
              <a:gd name="connsiteX6" fmla="*/ 87718 w 623291"/>
              <a:gd name="connsiteY6" fmla="*/ 359391 h 724579"/>
              <a:gd name="connsiteX7" fmla="*/ 49061 w 623291"/>
              <a:gd name="connsiteY7" fmla="*/ 484275 h 724579"/>
              <a:gd name="connsiteX8" fmla="*/ 5369 w 623291"/>
              <a:gd name="connsiteY8" fmla="*/ 668404 h 724579"/>
              <a:gd name="connsiteX9" fmla="*/ 2248 w 623291"/>
              <a:gd name="connsiteY9" fmla="*/ 724579 h 724579"/>
              <a:gd name="connsiteX0" fmla="*/ 623291 w 623291"/>
              <a:gd name="connsiteY0" fmla="*/ 243972 h 724579"/>
              <a:gd name="connsiteX1" fmla="*/ 567822 w 623291"/>
              <a:gd name="connsiteY1" fmla="*/ 97294 h 724579"/>
              <a:gd name="connsiteX2" fmla="*/ 498460 w 623291"/>
              <a:gd name="connsiteY2" fmla="*/ 21186 h 724579"/>
              <a:gd name="connsiteX3" fmla="*/ 371059 w 623291"/>
              <a:gd name="connsiteY3" fmla="*/ 3720 h 724579"/>
              <a:gd name="connsiteX4" fmla="*/ 248793 w 623291"/>
              <a:gd name="connsiteY4" fmla="*/ 81690 h 724579"/>
              <a:gd name="connsiteX5" fmla="*/ 150738 w 623291"/>
              <a:gd name="connsiteY5" fmla="*/ 206472 h 724579"/>
              <a:gd name="connsiteX6" fmla="*/ 87718 w 623291"/>
              <a:gd name="connsiteY6" fmla="*/ 359391 h 724579"/>
              <a:gd name="connsiteX7" fmla="*/ 49061 w 623291"/>
              <a:gd name="connsiteY7" fmla="*/ 484275 h 724579"/>
              <a:gd name="connsiteX8" fmla="*/ 5369 w 623291"/>
              <a:gd name="connsiteY8" fmla="*/ 668404 h 724579"/>
              <a:gd name="connsiteX9" fmla="*/ 2248 w 623291"/>
              <a:gd name="connsiteY9" fmla="*/ 724579 h 724579"/>
              <a:gd name="connsiteX0" fmla="*/ 623291 w 623291"/>
              <a:gd name="connsiteY0" fmla="*/ 240838 h 721445"/>
              <a:gd name="connsiteX1" fmla="*/ 567822 w 623291"/>
              <a:gd name="connsiteY1" fmla="*/ 94160 h 721445"/>
              <a:gd name="connsiteX2" fmla="*/ 498460 w 623291"/>
              <a:gd name="connsiteY2" fmla="*/ 18052 h 721445"/>
              <a:gd name="connsiteX3" fmla="*/ 378509 w 623291"/>
              <a:gd name="connsiteY3" fmla="*/ 4311 h 721445"/>
              <a:gd name="connsiteX4" fmla="*/ 248793 w 623291"/>
              <a:gd name="connsiteY4" fmla="*/ 78556 h 721445"/>
              <a:gd name="connsiteX5" fmla="*/ 150738 w 623291"/>
              <a:gd name="connsiteY5" fmla="*/ 203338 h 721445"/>
              <a:gd name="connsiteX6" fmla="*/ 87718 w 623291"/>
              <a:gd name="connsiteY6" fmla="*/ 356257 h 721445"/>
              <a:gd name="connsiteX7" fmla="*/ 49061 w 623291"/>
              <a:gd name="connsiteY7" fmla="*/ 481141 h 721445"/>
              <a:gd name="connsiteX8" fmla="*/ 5369 w 623291"/>
              <a:gd name="connsiteY8" fmla="*/ 665270 h 721445"/>
              <a:gd name="connsiteX9" fmla="*/ 2248 w 623291"/>
              <a:gd name="connsiteY9" fmla="*/ 721445 h 721445"/>
              <a:gd name="connsiteX0" fmla="*/ 623291 w 623291"/>
              <a:gd name="connsiteY0" fmla="*/ 240838 h 721445"/>
              <a:gd name="connsiteX1" fmla="*/ 567822 w 623291"/>
              <a:gd name="connsiteY1" fmla="*/ 94160 h 721445"/>
              <a:gd name="connsiteX2" fmla="*/ 498460 w 623291"/>
              <a:gd name="connsiteY2" fmla="*/ 18052 h 721445"/>
              <a:gd name="connsiteX3" fmla="*/ 378509 w 623291"/>
              <a:gd name="connsiteY3" fmla="*/ 4311 h 721445"/>
              <a:gd name="connsiteX4" fmla="*/ 248793 w 623291"/>
              <a:gd name="connsiteY4" fmla="*/ 78556 h 721445"/>
              <a:gd name="connsiteX5" fmla="*/ 150738 w 623291"/>
              <a:gd name="connsiteY5" fmla="*/ 203338 h 721445"/>
              <a:gd name="connsiteX6" fmla="*/ 87718 w 623291"/>
              <a:gd name="connsiteY6" fmla="*/ 356257 h 721445"/>
              <a:gd name="connsiteX7" fmla="*/ 49061 w 623291"/>
              <a:gd name="connsiteY7" fmla="*/ 481141 h 721445"/>
              <a:gd name="connsiteX8" fmla="*/ 5369 w 623291"/>
              <a:gd name="connsiteY8" fmla="*/ 665270 h 721445"/>
              <a:gd name="connsiteX9" fmla="*/ 2248 w 623291"/>
              <a:gd name="connsiteY9" fmla="*/ 721445 h 721445"/>
              <a:gd name="connsiteX0" fmla="*/ 621503 w 621503"/>
              <a:gd name="connsiteY0" fmla="*/ 240838 h 721445"/>
              <a:gd name="connsiteX1" fmla="*/ 566034 w 621503"/>
              <a:gd name="connsiteY1" fmla="*/ 94160 h 721445"/>
              <a:gd name="connsiteX2" fmla="*/ 496672 w 621503"/>
              <a:gd name="connsiteY2" fmla="*/ 18052 h 721445"/>
              <a:gd name="connsiteX3" fmla="*/ 376721 w 621503"/>
              <a:gd name="connsiteY3" fmla="*/ 4311 h 721445"/>
              <a:gd name="connsiteX4" fmla="*/ 247005 w 621503"/>
              <a:gd name="connsiteY4" fmla="*/ 78556 h 721445"/>
              <a:gd name="connsiteX5" fmla="*/ 148950 w 621503"/>
              <a:gd name="connsiteY5" fmla="*/ 203338 h 721445"/>
              <a:gd name="connsiteX6" fmla="*/ 85930 w 621503"/>
              <a:gd name="connsiteY6" fmla="*/ 356257 h 721445"/>
              <a:gd name="connsiteX7" fmla="*/ 47273 w 621503"/>
              <a:gd name="connsiteY7" fmla="*/ 481141 h 721445"/>
              <a:gd name="connsiteX8" fmla="*/ 12892 w 621503"/>
              <a:gd name="connsiteY8" fmla="*/ 668995 h 721445"/>
              <a:gd name="connsiteX9" fmla="*/ 460 w 621503"/>
              <a:gd name="connsiteY9" fmla="*/ 721445 h 721445"/>
              <a:gd name="connsiteX0" fmla="*/ 623291 w 623291"/>
              <a:gd name="connsiteY0" fmla="*/ 240838 h 721445"/>
              <a:gd name="connsiteX1" fmla="*/ 567822 w 623291"/>
              <a:gd name="connsiteY1" fmla="*/ 94160 h 721445"/>
              <a:gd name="connsiteX2" fmla="*/ 498460 w 623291"/>
              <a:gd name="connsiteY2" fmla="*/ 18052 h 721445"/>
              <a:gd name="connsiteX3" fmla="*/ 378509 w 623291"/>
              <a:gd name="connsiteY3" fmla="*/ 4311 h 721445"/>
              <a:gd name="connsiteX4" fmla="*/ 248793 w 623291"/>
              <a:gd name="connsiteY4" fmla="*/ 78556 h 721445"/>
              <a:gd name="connsiteX5" fmla="*/ 150738 w 623291"/>
              <a:gd name="connsiteY5" fmla="*/ 203338 h 721445"/>
              <a:gd name="connsiteX6" fmla="*/ 87718 w 623291"/>
              <a:gd name="connsiteY6" fmla="*/ 356257 h 721445"/>
              <a:gd name="connsiteX7" fmla="*/ 49061 w 623291"/>
              <a:gd name="connsiteY7" fmla="*/ 481141 h 721445"/>
              <a:gd name="connsiteX8" fmla="*/ 5369 w 623291"/>
              <a:gd name="connsiteY8" fmla="*/ 665270 h 721445"/>
              <a:gd name="connsiteX9" fmla="*/ 2248 w 623291"/>
              <a:gd name="connsiteY9" fmla="*/ 721445 h 721445"/>
              <a:gd name="connsiteX0" fmla="*/ 630814 w 630814"/>
              <a:gd name="connsiteY0" fmla="*/ 240838 h 758691"/>
              <a:gd name="connsiteX1" fmla="*/ 575345 w 630814"/>
              <a:gd name="connsiteY1" fmla="*/ 94160 h 758691"/>
              <a:gd name="connsiteX2" fmla="*/ 505983 w 630814"/>
              <a:gd name="connsiteY2" fmla="*/ 18052 h 758691"/>
              <a:gd name="connsiteX3" fmla="*/ 386032 w 630814"/>
              <a:gd name="connsiteY3" fmla="*/ 4311 h 758691"/>
              <a:gd name="connsiteX4" fmla="*/ 256316 w 630814"/>
              <a:gd name="connsiteY4" fmla="*/ 78556 h 758691"/>
              <a:gd name="connsiteX5" fmla="*/ 158261 w 630814"/>
              <a:gd name="connsiteY5" fmla="*/ 203338 h 758691"/>
              <a:gd name="connsiteX6" fmla="*/ 95241 w 630814"/>
              <a:gd name="connsiteY6" fmla="*/ 356257 h 758691"/>
              <a:gd name="connsiteX7" fmla="*/ 56584 w 630814"/>
              <a:gd name="connsiteY7" fmla="*/ 481141 h 758691"/>
              <a:gd name="connsiteX8" fmla="*/ 12892 w 630814"/>
              <a:gd name="connsiteY8" fmla="*/ 665270 h 758691"/>
              <a:gd name="connsiteX9" fmla="*/ 459 w 630814"/>
              <a:gd name="connsiteY9" fmla="*/ 758691 h 758691"/>
              <a:gd name="connsiteX0" fmla="*/ 625800 w 625800"/>
              <a:gd name="connsiteY0" fmla="*/ 240838 h 743792"/>
              <a:gd name="connsiteX1" fmla="*/ 570331 w 625800"/>
              <a:gd name="connsiteY1" fmla="*/ 94160 h 743792"/>
              <a:gd name="connsiteX2" fmla="*/ 500969 w 625800"/>
              <a:gd name="connsiteY2" fmla="*/ 18052 h 743792"/>
              <a:gd name="connsiteX3" fmla="*/ 381018 w 625800"/>
              <a:gd name="connsiteY3" fmla="*/ 4311 h 743792"/>
              <a:gd name="connsiteX4" fmla="*/ 251302 w 625800"/>
              <a:gd name="connsiteY4" fmla="*/ 78556 h 743792"/>
              <a:gd name="connsiteX5" fmla="*/ 153247 w 625800"/>
              <a:gd name="connsiteY5" fmla="*/ 203338 h 743792"/>
              <a:gd name="connsiteX6" fmla="*/ 90227 w 625800"/>
              <a:gd name="connsiteY6" fmla="*/ 356257 h 743792"/>
              <a:gd name="connsiteX7" fmla="*/ 51570 w 625800"/>
              <a:gd name="connsiteY7" fmla="*/ 481141 h 743792"/>
              <a:gd name="connsiteX8" fmla="*/ 7878 w 625800"/>
              <a:gd name="connsiteY8" fmla="*/ 665270 h 743792"/>
              <a:gd name="connsiteX9" fmla="*/ 1032 w 625800"/>
              <a:gd name="connsiteY9" fmla="*/ 743792 h 743792"/>
              <a:gd name="connsiteX0" fmla="*/ 625055 w 625055"/>
              <a:gd name="connsiteY0" fmla="*/ 240838 h 743792"/>
              <a:gd name="connsiteX1" fmla="*/ 569586 w 625055"/>
              <a:gd name="connsiteY1" fmla="*/ 94160 h 743792"/>
              <a:gd name="connsiteX2" fmla="*/ 500224 w 625055"/>
              <a:gd name="connsiteY2" fmla="*/ 18052 h 743792"/>
              <a:gd name="connsiteX3" fmla="*/ 380273 w 625055"/>
              <a:gd name="connsiteY3" fmla="*/ 4311 h 743792"/>
              <a:gd name="connsiteX4" fmla="*/ 250557 w 625055"/>
              <a:gd name="connsiteY4" fmla="*/ 78556 h 743792"/>
              <a:gd name="connsiteX5" fmla="*/ 152502 w 625055"/>
              <a:gd name="connsiteY5" fmla="*/ 203338 h 743792"/>
              <a:gd name="connsiteX6" fmla="*/ 89482 w 625055"/>
              <a:gd name="connsiteY6" fmla="*/ 356257 h 743792"/>
              <a:gd name="connsiteX7" fmla="*/ 50825 w 625055"/>
              <a:gd name="connsiteY7" fmla="*/ 481141 h 743792"/>
              <a:gd name="connsiteX8" fmla="*/ 18307 w 625055"/>
              <a:gd name="connsiteY8" fmla="*/ 641060 h 743792"/>
              <a:gd name="connsiteX9" fmla="*/ 287 w 625055"/>
              <a:gd name="connsiteY9" fmla="*/ 743792 h 743792"/>
              <a:gd name="connsiteX0" fmla="*/ 625055 w 625055"/>
              <a:gd name="connsiteY0" fmla="*/ 240838 h 743792"/>
              <a:gd name="connsiteX1" fmla="*/ 569586 w 625055"/>
              <a:gd name="connsiteY1" fmla="*/ 94160 h 743792"/>
              <a:gd name="connsiteX2" fmla="*/ 500224 w 625055"/>
              <a:gd name="connsiteY2" fmla="*/ 18052 h 743792"/>
              <a:gd name="connsiteX3" fmla="*/ 380273 w 625055"/>
              <a:gd name="connsiteY3" fmla="*/ 4311 h 743792"/>
              <a:gd name="connsiteX4" fmla="*/ 250557 w 625055"/>
              <a:gd name="connsiteY4" fmla="*/ 78556 h 743792"/>
              <a:gd name="connsiteX5" fmla="*/ 152502 w 625055"/>
              <a:gd name="connsiteY5" fmla="*/ 203338 h 743792"/>
              <a:gd name="connsiteX6" fmla="*/ 89482 w 625055"/>
              <a:gd name="connsiteY6" fmla="*/ 356257 h 743792"/>
              <a:gd name="connsiteX7" fmla="*/ 50825 w 625055"/>
              <a:gd name="connsiteY7" fmla="*/ 481141 h 743792"/>
              <a:gd name="connsiteX8" fmla="*/ 18307 w 625055"/>
              <a:gd name="connsiteY8" fmla="*/ 641060 h 743792"/>
              <a:gd name="connsiteX9" fmla="*/ 287 w 625055"/>
              <a:gd name="connsiteY9" fmla="*/ 743792 h 743792"/>
              <a:gd name="connsiteX0" fmla="*/ 619641 w 619641"/>
              <a:gd name="connsiteY0" fmla="*/ 240838 h 710270"/>
              <a:gd name="connsiteX1" fmla="*/ 564172 w 619641"/>
              <a:gd name="connsiteY1" fmla="*/ 94160 h 710270"/>
              <a:gd name="connsiteX2" fmla="*/ 494810 w 619641"/>
              <a:gd name="connsiteY2" fmla="*/ 18052 h 710270"/>
              <a:gd name="connsiteX3" fmla="*/ 374859 w 619641"/>
              <a:gd name="connsiteY3" fmla="*/ 4311 h 710270"/>
              <a:gd name="connsiteX4" fmla="*/ 245143 w 619641"/>
              <a:gd name="connsiteY4" fmla="*/ 78556 h 710270"/>
              <a:gd name="connsiteX5" fmla="*/ 147088 w 619641"/>
              <a:gd name="connsiteY5" fmla="*/ 203338 h 710270"/>
              <a:gd name="connsiteX6" fmla="*/ 84068 w 619641"/>
              <a:gd name="connsiteY6" fmla="*/ 356257 h 710270"/>
              <a:gd name="connsiteX7" fmla="*/ 45411 w 619641"/>
              <a:gd name="connsiteY7" fmla="*/ 481141 h 710270"/>
              <a:gd name="connsiteX8" fmla="*/ 12893 w 619641"/>
              <a:gd name="connsiteY8" fmla="*/ 641060 h 710270"/>
              <a:gd name="connsiteX9" fmla="*/ 460 w 619641"/>
              <a:gd name="connsiteY9" fmla="*/ 710270 h 710270"/>
              <a:gd name="connsiteX0" fmla="*/ 612118 w 612118"/>
              <a:gd name="connsiteY0" fmla="*/ 240838 h 687922"/>
              <a:gd name="connsiteX1" fmla="*/ 556649 w 612118"/>
              <a:gd name="connsiteY1" fmla="*/ 94160 h 687922"/>
              <a:gd name="connsiteX2" fmla="*/ 487287 w 612118"/>
              <a:gd name="connsiteY2" fmla="*/ 18052 h 687922"/>
              <a:gd name="connsiteX3" fmla="*/ 367336 w 612118"/>
              <a:gd name="connsiteY3" fmla="*/ 4311 h 687922"/>
              <a:gd name="connsiteX4" fmla="*/ 237620 w 612118"/>
              <a:gd name="connsiteY4" fmla="*/ 78556 h 687922"/>
              <a:gd name="connsiteX5" fmla="*/ 139565 w 612118"/>
              <a:gd name="connsiteY5" fmla="*/ 203338 h 687922"/>
              <a:gd name="connsiteX6" fmla="*/ 76545 w 612118"/>
              <a:gd name="connsiteY6" fmla="*/ 356257 h 687922"/>
              <a:gd name="connsiteX7" fmla="*/ 37888 w 612118"/>
              <a:gd name="connsiteY7" fmla="*/ 481141 h 687922"/>
              <a:gd name="connsiteX8" fmla="*/ 5370 w 612118"/>
              <a:gd name="connsiteY8" fmla="*/ 641060 h 687922"/>
              <a:gd name="connsiteX9" fmla="*/ 2249 w 612118"/>
              <a:gd name="connsiteY9" fmla="*/ 687922 h 687922"/>
              <a:gd name="connsiteX0" fmla="*/ 612118 w 612118"/>
              <a:gd name="connsiteY0" fmla="*/ 236752 h 683836"/>
              <a:gd name="connsiteX1" fmla="*/ 556649 w 612118"/>
              <a:gd name="connsiteY1" fmla="*/ 90074 h 683836"/>
              <a:gd name="connsiteX2" fmla="*/ 487287 w 612118"/>
              <a:gd name="connsiteY2" fmla="*/ 13966 h 683836"/>
              <a:gd name="connsiteX3" fmla="*/ 367336 w 612118"/>
              <a:gd name="connsiteY3" fmla="*/ 225 h 683836"/>
              <a:gd name="connsiteX4" fmla="*/ 312232 w 612118"/>
              <a:gd name="connsiteY4" fmla="*/ 17343 h 683836"/>
              <a:gd name="connsiteX5" fmla="*/ 237620 w 612118"/>
              <a:gd name="connsiteY5" fmla="*/ 74470 h 683836"/>
              <a:gd name="connsiteX6" fmla="*/ 139565 w 612118"/>
              <a:gd name="connsiteY6" fmla="*/ 199252 h 683836"/>
              <a:gd name="connsiteX7" fmla="*/ 76545 w 612118"/>
              <a:gd name="connsiteY7" fmla="*/ 352171 h 683836"/>
              <a:gd name="connsiteX8" fmla="*/ 37888 w 612118"/>
              <a:gd name="connsiteY8" fmla="*/ 477055 h 683836"/>
              <a:gd name="connsiteX9" fmla="*/ 5370 w 612118"/>
              <a:gd name="connsiteY9" fmla="*/ 636974 h 683836"/>
              <a:gd name="connsiteX10" fmla="*/ 2249 w 612118"/>
              <a:gd name="connsiteY10" fmla="*/ 683836 h 68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118" h="683836">
                <a:moveTo>
                  <a:pt x="612118" y="236752"/>
                </a:moveTo>
                <a:cubicBezTo>
                  <a:pt x="602235" y="181357"/>
                  <a:pt x="577454" y="127205"/>
                  <a:pt x="556649" y="90074"/>
                </a:cubicBezTo>
                <a:cubicBezTo>
                  <a:pt x="535844" y="52943"/>
                  <a:pt x="518839" y="28941"/>
                  <a:pt x="487287" y="13966"/>
                </a:cubicBezTo>
                <a:cubicBezTo>
                  <a:pt x="455735" y="-1009"/>
                  <a:pt x="396512" y="-338"/>
                  <a:pt x="367336" y="225"/>
                </a:cubicBezTo>
                <a:cubicBezTo>
                  <a:pt x="338160" y="788"/>
                  <a:pt x="333851" y="4969"/>
                  <a:pt x="312232" y="17343"/>
                </a:cubicBezTo>
                <a:cubicBezTo>
                  <a:pt x="290613" y="29717"/>
                  <a:pt x="266398" y="44152"/>
                  <a:pt x="237620" y="74470"/>
                </a:cubicBezTo>
                <a:cubicBezTo>
                  <a:pt x="208842" y="104788"/>
                  <a:pt x="166411" y="152969"/>
                  <a:pt x="139565" y="199252"/>
                </a:cubicBezTo>
                <a:cubicBezTo>
                  <a:pt x="112719" y="245535"/>
                  <a:pt x="93491" y="305871"/>
                  <a:pt x="76545" y="352171"/>
                </a:cubicBezTo>
                <a:cubicBezTo>
                  <a:pt x="59599" y="398471"/>
                  <a:pt x="49750" y="429588"/>
                  <a:pt x="37888" y="477055"/>
                </a:cubicBezTo>
                <a:cubicBezTo>
                  <a:pt x="26026" y="524522"/>
                  <a:pt x="13172" y="596923"/>
                  <a:pt x="5370" y="636974"/>
                </a:cubicBezTo>
                <a:cubicBezTo>
                  <a:pt x="-2432" y="671438"/>
                  <a:pt x="-92" y="675774"/>
                  <a:pt x="2249" y="68383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D97EFF4-528D-4731-8E99-503E86F73B8E}"/>
              </a:ext>
            </a:extLst>
          </p:cNvPr>
          <p:cNvSpPr/>
          <p:nvPr/>
        </p:nvSpPr>
        <p:spPr>
          <a:xfrm>
            <a:off x="4850853" y="2378055"/>
            <a:ext cx="23567" cy="2679358"/>
          </a:xfrm>
          <a:custGeom>
            <a:avLst/>
            <a:gdLst>
              <a:gd name="connsiteX0" fmla="*/ 23567 w 23567"/>
              <a:gd name="connsiteY0" fmla="*/ 0 h 2639505"/>
              <a:gd name="connsiteX1" fmla="*/ 0 w 23567"/>
              <a:gd name="connsiteY1" fmla="*/ 1065229 h 2639505"/>
              <a:gd name="connsiteX2" fmla="*/ 0 w 23567"/>
              <a:gd name="connsiteY2" fmla="*/ 1065229 h 2639505"/>
              <a:gd name="connsiteX3" fmla="*/ 9427 w 23567"/>
              <a:gd name="connsiteY3" fmla="*/ 1913641 h 2639505"/>
              <a:gd name="connsiteX4" fmla="*/ 9427 w 23567"/>
              <a:gd name="connsiteY4" fmla="*/ 2639505 h 2639505"/>
              <a:gd name="connsiteX0" fmla="*/ 23567 w 23567"/>
              <a:gd name="connsiteY0" fmla="*/ 0 h 2679358"/>
              <a:gd name="connsiteX1" fmla="*/ 0 w 23567"/>
              <a:gd name="connsiteY1" fmla="*/ 1065229 h 2679358"/>
              <a:gd name="connsiteX2" fmla="*/ 0 w 23567"/>
              <a:gd name="connsiteY2" fmla="*/ 1065229 h 2679358"/>
              <a:gd name="connsiteX3" fmla="*/ 9427 w 23567"/>
              <a:gd name="connsiteY3" fmla="*/ 1913641 h 2679358"/>
              <a:gd name="connsiteX4" fmla="*/ 9427 w 23567"/>
              <a:gd name="connsiteY4" fmla="*/ 2679358 h 2679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67" h="2679358">
                <a:moveTo>
                  <a:pt x="23567" y="0"/>
                </a:moveTo>
                <a:lnTo>
                  <a:pt x="0" y="1065229"/>
                </a:lnTo>
                <a:lnTo>
                  <a:pt x="0" y="1065229"/>
                </a:lnTo>
                <a:cubicBezTo>
                  <a:pt x="1571" y="1206631"/>
                  <a:pt x="7856" y="1651262"/>
                  <a:pt x="9427" y="1913641"/>
                </a:cubicBezTo>
                <a:cubicBezTo>
                  <a:pt x="10998" y="2176020"/>
                  <a:pt x="10212" y="2447615"/>
                  <a:pt x="9427" y="26793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A1069FE-36D9-4679-AF2B-A95939BEB180}"/>
              </a:ext>
            </a:extLst>
          </p:cNvPr>
          <p:cNvSpPr/>
          <p:nvPr/>
        </p:nvSpPr>
        <p:spPr>
          <a:xfrm>
            <a:off x="4853185" y="3762004"/>
            <a:ext cx="974179" cy="850265"/>
          </a:xfrm>
          <a:custGeom>
            <a:avLst/>
            <a:gdLst>
              <a:gd name="connsiteX0" fmla="*/ 0 w 936392"/>
              <a:gd name="connsiteY0" fmla="*/ 788213 h 788213"/>
              <a:gd name="connsiteX1" fmla="*/ 92990 w 936392"/>
              <a:gd name="connsiteY1" fmla="*/ 566808 h 788213"/>
              <a:gd name="connsiteX2" fmla="*/ 174910 w 936392"/>
              <a:gd name="connsiteY2" fmla="*/ 380829 h 788213"/>
              <a:gd name="connsiteX3" fmla="*/ 272328 w 936392"/>
              <a:gd name="connsiteY3" fmla="*/ 208133 h 788213"/>
              <a:gd name="connsiteX4" fmla="*/ 420669 w 936392"/>
              <a:gd name="connsiteY4" fmla="*/ 57578 h 788213"/>
              <a:gd name="connsiteX5" fmla="*/ 531371 w 936392"/>
              <a:gd name="connsiteY5" fmla="*/ 8869 h 788213"/>
              <a:gd name="connsiteX6" fmla="*/ 615504 w 936392"/>
              <a:gd name="connsiteY6" fmla="*/ 13 h 788213"/>
              <a:gd name="connsiteX7" fmla="*/ 717350 w 936392"/>
              <a:gd name="connsiteY7" fmla="*/ 8869 h 788213"/>
              <a:gd name="connsiteX8" fmla="*/ 788200 w 936392"/>
              <a:gd name="connsiteY8" fmla="*/ 39866 h 788213"/>
              <a:gd name="connsiteX9" fmla="*/ 867905 w 936392"/>
              <a:gd name="connsiteY9" fmla="*/ 115143 h 788213"/>
              <a:gd name="connsiteX10" fmla="*/ 932113 w 936392"/>
              <a:gd name="connsiteY10" fmla="*/ 250200 h 788213"/>
              <a:gd name="connsiteX11" fmla="*/ 927684 w 936392"/>
              <a:gd name="connsiteY11" fmla="*/ 349832 h 788213"/>
              <a:gd name="connsiteX12" fmla="*/ 905544 w 936392"/>
              <a:gd name="connsiteY12" fmla="*/ 427324 h 788213"/>
              <a:gd name="connsiteX13" fmla="*/ 874547 w 936392"/>
              <a:gd name="connsiteY13" fmla="*/ 495959 h 788213"/>
              <a:gd name="connsiteX14" fmla="*/ 852407 w 936392"/>
              <a:gd name="connsiteY14" fmla="*/ 542454 h 788213"/>
              <a:gd name="connsiteX15" fmla="*/ 801484 w 936392"/>
              <a:gd name="connsiteY15" fmla="*/ 588949 h 788213"/>
              <a:gd name="connsiteX16" fmla="*/ 717350 w 936392"/>
              <a:gd name="connsiteY16" fmla="*/ 684153 h 788213"/>
              <a:gd name="connsiteX17" fmla="*/ 624361 w 936392"/>
              <a:gd name="connsiteY17" fmla="*/ 715149 h 788213"/>
              <a:gd name="connsiteX18" fmla="*/ 538013 w 936392"/>
              <a:gd name="connsiteY18" fmla="*/ 721791 h 788213"/>
              <a:gd name="connsiteX19" fmla="*/ 491518 w 936392"/>
              <a:gd name="connsiteY19" fmla="*/ 690795 h 788213"/>
              <a:gd name="connsiteX20" fmla="*/ 480448 w 936392"/>
              <a:gd name="connsiteY20" fmla="*/ 637658 h 788213"/>
              <a:gd name="connsiteX0" fmla="*/ 0 w 934922"/>
              <a:gd name="connsiteY0" fmla="*/ 788213 h 788213"/>
              <a:gd name="connsiteX1" fmla="*/ 92990 w 934922"/>
              <a:gd name="connsiteY1" fmla="*/ 566808 h 788213"/>
              <a:gd name="connsiteX2" fmla="*/ 174910 w 934922"/>
              <a:gd name="connsiteY2" fmla="*/ 380829 h 788213"/>
              <a:gd name="connsiteX3" fmla="*/ 272328 w 934922"/>
              <a:gd name="connsiteY3" fmla="*/ 208133 h 788213"/>
              <a:gd name="connsiteX4" fmla="*/ 420669 w 934922"/>
              <a:gd name="connsiteY4" fmla="*/ 57578 h 788213"/>
              <a:gd name="connsiteX5" fmla="*/ 531371 w 934922"/>
              <a:gd name="connsiteY5" fmla="*/ 8869 h 788213"/>
              <a:gd name="connsiteX6" fmla="*/ 615504 w 934922"/>
              <a:gd name="connsiteY6" fmla="*/ 13 h 788213"/>
              <a:gd name="connsiteX7" fmla="*/ 717350 w 934922"/>
              <a:gd name="connsiteY7" fmla="*/ 8869 h 788213"/>
              <a:gd name="connsiteX8" fmla="*/ 788200 w 934922"/>
              <a:gd name="connsiteY8" fmla="*/ 39866 h 788213"/>
              <a:gd name="connsiteX9" fmla="*/ 887832 w 934922"/>
              <a:gd name="connsiteY9" fmla="*/ 108501 h 788213"/>
              <a:gd name="connsiteX10" fmla="*/ 932113 w 934922"/>
              <a:gd name="connsiteY10" fmla="*/ 250200 h 788213"/>
              <a:gd name="connsiteX11" fmla="*/ 927684 w 934922"/>
              <a:gd name="connsiteY11" fmla="*/ 349832 h 788213"/>
              <a:gd name="connsiteX12" fmla="*/ 905544 w 934922"/>
              <a:gd name="connsiteY12" fmla="*/ 427324 h 788213"/>
              <a:gd name="connsiteX13" fmla="*/ 874547 w 934922"/>
              <a:gd name="connsiteY13" fmla="*/ 495959 h 788213"/>
              <a:gd name="connsiteX14" fmla="*/ 852407 w 934922"/>
              <a:gd name="connsiteY14" fmla="*/ 542454 h 788213"/>
              <a:gd name="connsiteX15" fmla="*/ 801484 w 934922"/>
              <a:gd name="connsiteY15" fmla="*/ 588949 h 788213"/>
              <a:gd name="connsiteX16" fmla="*/ 717350 w 934922"/>
              <a:gd name="connsiteY16" fmla="*/ 684153 h 788213"/>
              <a:gd name="connsiteX17" fmla="*/ 624361 w 934922"/>
              <a:gd name="connsiteY17" fmla="*/ 715149 h 788213"/>
              <a:gd name="connsiteX18" fmla="*/ 538013 w 934922"/>
              <a:gd name="connsiteY18" fmla="*/ 721791 h 788213"/>
              <a:gd name="connsiteX19" fmla="*/ 491518 w 934922"/>
              <a:gd name="connsiteY19" fmla="*/ 690795 h 788213"/>
              <a:gd name="connsiteX20" fmla="*/ 480448 w 934922"/>
              <a:gd name="connsiteY20" fmla="*/ 637658 h 788213"/>
              <a:gd name="connsiteX0" fmla="*/ 0 w 935412"/>
              <a:gd name="connsiteY0" fmla="*/ 788213 h 788213"/>
              <a:gd name="connsiteX1" fmla="*/ 92990 w 935412"/>
              <a:gd name="connsiteY1" fmla="*/ 566808 h 788213"/>
              <a:gd name="connsiteX2" fmla="*/ 174910 w 935412"/>
              <a:gd name="connsiteY2" fmla="*/ 380829 h 788213"/>
              <a:gd name="connsiteX3" fmla="*/ 272328 w 935412"/>
              <a:gd name="connsiteY3" fmla="*/ 208133 h 788213"/>
              <a:gd name="connsiteX4" fmla="*/ 420669 w 935412"/>
              <a:gd name="connsiteY4" fmla="*/ 57578 h 788213"/>
              <a:gd name="connsiteX5" fmla="*/ 531371 w 935412"/>
              <a:gd name="connsiteY5" fmla="*/ 8869 h 788213"/>
              <a:gd name="connsiteX6" fmla="*/ 615504 w 935412"/>
              <a:gd name="connsiteY6" fmla="*/ 13 h 788213"/>
              <a:gd name="connsiteX7" fmla="*/ 717350 w 935412"/>
              <a:gd name="connsiteY7" fmla="*/ 8869 h 788213"/>
              <a:gd name="connsiteX8" fmla="*/ 788200 w 935412"/>
              <a:gd name="connsiteY8" fmla="*/ 39866 h 788213"/>
              <a:gd name="connsiteX9" fmla="*/ 881190 w 935412"/>
              <a:gd name="connsiteY9" fmla="*/ 112929 h 788213"/>
              <a:gd name="connsiteX10" fmla="*/ 932113 w 935412"/>
              <a:gd name="connsiteY10" fmla="*/ 250200 h 788213"/>
              <a:gd name="connsiteX11" fmla="*/ 927684 w 935412"/>
              <a:gd name="connsiteY11" fmla="*/ 349832 h 788213"/>
              <a:gd name="connsiteX12" fmla="*/ 905544 w 935412"/>
              <a:gd name="connsiteY12" fmla="*/ 427324 h 788213"/>
              <a:gd name="connsiteX13" fmla="*/ 874547 w 935412"/>
              <a:gd name="connsiteY13" fmla="*/ 495959 h 788213"/>
              <a:gd name="connsiteX14" fmla="*/ 852407 w 935412"/>
              <a:gd name="connsiteY14" fmla="*/ 542454 h 788213"/>
              <a:gd name="connsiteX15" fmla="*/ 801484 w 935412"/>
              <a:gd name="connsiteY15" fmla="*/ 588949 h 788213"/>
              <a:gd name="connsiteX16" fmla="*/ 717350 w 935412"/>
              <a:gd name="connsiteY16" fmla="*/ 684153 h 788213"/>
              <a:gd name="connsiteX17" fmla="*/ 624361 w 935412"/>
              <a:gd name="connsiteY17" fmla="*/ 715149 h 788213"/>
              <a:gd name="connsiteX18" fmla="*/ 538013 w 935412"/>
              <a:gd name="connsiteY18" fmla="*/ 721791 h 788213"/>
              <a:gd name="connsiteX19" fmla="*/ 491518 w 935412"/>
              <a:gd name="connsiteY19" fmla="*/ 690795 h 788213"/>
              <a:gd name="connsiteX20" fmla="*/ 480448 w 935412"/>
              <a:gd name="connsiteY20" fmla="*/ 637658 h 788213"/>
              <a:gd name="connsiteX0" fmla="*/ 0 w 941122"/>
              <a:gd name="connsiteY0" fmla="*/ 788213 h 788213"/>
              <a:gd name="connsiteX1" fmla="*/ 92990 w 941122"/>
              <a:gd name="connsiteY1" fmla="*/ 566808 h 788213"/>
              <a:gd name="connsiteX2" fmla="*/ 174910 w 941122"/>
              <a:gd name="connsiteY2" fmla="*/ 380829 h 788213"/>
              <a:gd name="connsiteX3" fmla="*/ 272328 w 941122"/>
              <a:gd name="connsiteY3" fmla="*/ 208133 h 788213"/>
              <a:gd name="connsiteX4" fmla="*/ 420669 w 941122"/>
              <a:gd name="connsiteY4" fmla="*/ 57578 h 788213"/>
              <a:gd name="connsiteX5" fmla="*/ 531371 w 941122"/>
              <a:gd name="connsiteY5" fmla="*/ 8869 h 788213"/>
              <a:gd name="connsiteX6" fmla="*/ 615504 w 941122"/>
              <a:gd name="connsiteY6" fmla="*/ 13 h 788213"/>
              <a:gd name="connsiteX7" fmla="*/ 717350 w 941122"/>
              <a:gd name="connsiteY7" fmla="*/ 8869 h 788213"/>
              <a:gd name="connsiteX8" fmla="*/ 788200 w 941122"/>
              <a:gd name="connsiteY8" fmla="*/ 39866 h 788213"/>
              <a:gd name="connsiteX9" fmla="*/ 881190 w 941122"/>
              <a:gd name="connsiteY9" fmla="*/ 112929 h 788213"/>
              <a:gd name="connsiteX10" fmla="*/ 938755 w 941122"/>
              <a:gd name="connsiteY10" fmla="*/ 250200 h 788213"/>
              <a:gd name="connsiteX11" fmla="*/ 927684 w 941122"/>
              <a:gd name="connsiteY11" fmla="*/ 349832 h 788213"/>
              <a:gd name="connsiteX12" fmla="*/ 905544 w 941122"/>
              <a:gd name="connsiteY12" fmla="*/ 427324 h 788213"/>
              <a:gd name="connsiteX13" fmla="*/ 874547 w 941122"/>
              <a:gd name="connsiteY13" fmla="*/ 495959 h 788213"/>
              <a:gd name="connsiteX14" fmla="*/ 852407 w 941122"/>
              <a:gd name="connsiteY14" fmla="*/ 542454 h 788213"/>
              <a:gd name="connsiteX15" fmla="*/ 801484 w 941122"/>
              <a:gd name="connsiteY15" fmla="*/ 588949 h 788213"/>
              <a:gd name="connsiteX16" fmla="*/ 717350 w 941122"/>
              <a:gd name="connsiteY16" fmla="*/ 684153 h 788213"/>
              <a:gd name="connsiteX17" fmla="*/ 624361 w 941122"/>
              <a:gd name="connsiteY17" fmla="*/ 715149 h 788213"/>
              <a:gd name="connsiteX18" fmla="*/ 538013 w 941122"/>
              <a:gd name="connsiteY18" fmla="*/ 721791 h 788213"/>
              <a:gd name="connsiteX19" fmla="*/ 491518 w 941122"/>
              <a:gd name="connsiteY19" fmla="*/ 690795 h 788213"/>
              <a:gd name="connsiteX20" fmla="*/ 480448 w 941122"/>
              <a:gd name="connsiteY20" fmla="*/ 637658 h 788213"/>
              <a:gd name="connsiteX0" fmla="*/ 0 w 944527"/>
              <a:gd name="connsiteY0" fmla="*/ 788213 h 788213"/>
              <a:gd name="connsiteX1" fmla="*/ 92990 w 944527"/>
              <a:gd name="connsiteY1" fmla="*/ 566808 h 788213"/>
              <a:gd name="connsiteX2" fmla="*/ 174910 w 944527"/>
              <a:gd name="connsiteY2" fmla="*/ 380829 h 788213"/>
              <a:gd name="connsiteX3" fmla="*/ 272328 w 944527"/>
              <a:gd name="connsiteY3" fmla="*/ 208133 h 788213"/>
              <a:gd name="connsiteX4" fmla="*/ 420669 w 944527"/>
              <a:gd name="connsiteY4" fmla="*/ 57578 h 788213"/>
              <a:gd name="connsiteX5" fmla="*/ 531371 w 944527"/>
              <a:gd name="connsiteY5" fmla="*/ 8869 h 788213"/>
              <a:gd name="connsiteX6" fmla="*/ 615504 w 944527"/>
              <a:gd name="connsiteY6" fmla="*/ 13 h 788213"/>
              <a:gd name="connsiteX7" fmla="*/ 717350 w 944527"/>
              <a:gd name="connsiteY7" fmla="*/ 8869 h 788213"/>
              <a:gd name="connsiteX8" fmla="*/ 788200 w 944527"/>
              <a:gd name="connsiteY8" fmla="*/ 39866 h 788213"/>
              <a:gd name="connsiteX9" fmla="*/ 881190 w 944527"/>
              <a:gd name="connsiteY9" fmla="*/ 112929 h 788213"/>
              <a:gd name="connsiteX10" fmla="*/ 938755 w 944527"/>
              <a:gd name="connsiteY10" fmla="*/ 250200 h 788213"/>
              <a:gd name="connsiteX11" fmla="*/ 938755 w 944527"/>
              <a:gd name="connsiteY11" fmla="*/ 356474 h 788213"/>
              <a:gd name="connsiteX12" fmla="*/ 905544 w 944527"/>
              <a:gd name="connsiteY12" fmla="*/ 427324 h 788213"/>
              <a:gd name="connsiteX13" fmla="*/ 874547 w 944527"/>
              <a:gd name="connsiteY13" fmla="*/ 495959 h 788213"/>
              <a:gd name="connsiteX14" fmla="*/ 852407 w 944527"/>
              <a:gd name="connsiteY14" fmla="*/ 542454 h 788213"/>
              <a:gd name="connsiteX15" fmla="*/ 801484 w 944527"/>
              <a:gd name="connsiteY15" fmla="*/ 588949 h 788213"/>
              <a:gd name="connsiteX16" fmla="*/ 717350 w 944527"/>
              <a:gd name="connsiteY16" fmla="*/ 684153 h 788213"/>
              <a:gd name="connsiteX17" fmla="*/ 624361 w 944527"/>
              <a:gd name="connsiteY17" fmla="*/ 715149 h 788213"/>
              <a:gd name="connsiteX18" fmla="*/ 538013 w 944527"/>
              <a:gd name="connsiteY18" fmla="*/ 721791 h 788213"/>
              <a:gd name="connsiteX19" fmla="*/ 491518 w 944527"/>
              <a:gd name="connsiteY19" fmla="*/ 690795 h 788213"/>
              <a:gd name="connsiteX20" fmla="*/ 480448 w 944527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74547 w 944409"/>
              <a:gd name="connsiteY13" fmla="*/ 495959 h 788213"/>
              <a:gd name="connsiteX14" fmla="*/ 852407 w 944409"/>
              <a:gd name="connsiteY14" fmla="*/ 542454 h 788213"/>
              <a:gd name="connsiteX15" fmla="*/ 801484 w 944409"/>
              <a:gd name="connsiteY15" fmla="*/ 588949 h 788213"/>
              <a:gd name="connsiteX16" fmla="*/ 717350 w 944409"/>
              <a:gd name="connsiteY16" fmla="*/ 684153 h 788213"/>
              <a:gd name="connsiteX17" fmla="*/ 624361 w 944409"/>
              <a:gd name="connsiteY17" fmla="*/ 715149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2407 w 944409"/>
              <a:gd name="connsiteY14" fmla="*/ 542454 h 788213"/>
              <a:gd name="connsiteX15" fmla="*/ 801484 w 944409"/>
              <a:gd name="connsiteY15" fmla="*/ 588949 h 788213"/>
              <a:gd name="connsiteX16" fmla="*/ 717350 w 944409"/>
              <a:gd name="connsiteY16" fmla="*/ 684153 h 788213"/>
              <a:gd name="connsiteX17" fmla="*/ 624361 w 944409"/>
              <a:gd name="connsiteY17" fmla="*/ 715149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6835 w 944409"/>
              <a:gd name="connsiteY14" fmla="*/ 553524 h 788213"/>
              <a:gd name="connsiteX15" fmla="*/ 801484 w 944409"/>
              <a:gd name="connsiteY15" fmla="*/ 588949 h 788213"/>
              <a:gd name="connsiteX16" fmla="*/ 717350 w 944409"/>
              <a:gd name="connsiteY16" fmla="*/ 684153 h 788213"/>
              <a:gd name="connsiteX17" fmla="*/ 624361 w 944409"/>
              <a:gd name="connsiteY17" fmla="*/ 715149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6835 w 944409"/>
              <a:gd name="connsiteY14" fmla="*/ 553524 h 788213"/>
              <a:gd name="connsiteX15" fmla="*/ 808126 w 944409"/>
              <a:gd name="connsiteY15" fmla="*/ 600019 h 788213"/>
              <a:gd name="connsiteX16" fmla="*/ 717350 w 944409"/>
              <a:gd name="connsiteY16" fmla="*/ 684153 h 788213"/>
              <a:gd name="connsiteX17" fmla="*/ 624361 w 944409"/>
              <a:gd name="connsiteY17" fmla="*/ 715149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2407 w 944409"/>
              <a:gd name="connsiteY14" fmla="*/ 549096 h 788213"/>
              <a:gd name="connsiteX15" fmla="*/ 808126 w 944409"/>
              <a:gd name="connsiteY15" fmla="*/ 600019 h 788213"/>
              <a:gd name="connsiteX16" fmla="*/ 717350 w 944409"/>
              <a:gd name="connsiteY16" fmla="*/ 684153 h 788213"/>
              <a:gd name="connsiteX17" fmla="*/ 624361 w 944409"/>
              <a:gd name="connsiteY17" fmla="*/ 715149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2407 w 944409"/>
              <a:gd name="connsiteY14" fmla="*/ 549096 h 788213"/>
              <a:gd name="connsiteX15" fmla="*/ 808126 w 944409"/>
              <a:gd name="connsiteY15" fmla="*/ 600019 h 788213"/>
              <a:gd name="connsiteX16" fmla="*/ 717350 w 944409"/>
              <a:gd name="connsiteY16" fmla="*/ 684153 h 788213"/>
              <a:gd name="connsiteX17" fmla="*/ 624361 w 944409"/>
              <a:gd name="connsiteY17" fmla="*/ 717363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4409"/>
              <a:gd name="connsiteY0" fmla="*/ 788213 h 788213"/>
              <a:gd name="connsiteX1" fmla="*/ 92990 w 944409"/>
              <a:gd name="connsiteY1" fmla="*/ 566808 h 788213"/>
              <a:gd name="connsiteX2" fmla="*/ 174910 w 944409"/>
              <a:gd name="connsiteY2" fmla="*/ 380829 h 788213"/>
              <a:gd name="connsiteX3" fmla="*/ 272328 w 944409"/>
              <a:gd name="connsiteY3" fmla="*/ 208133 h 788213"/>
              <a:gd name="connsiteX4" fmla="*/ 420669 w 944409"/>
              <a:gd name="connsiteY4" fmla="*/ 57578 h 788213"/>
              <a:gd name="connsiteX5" fmla="*/ 531371 w 944409"/>
              <a:gd name="connsiteY5" fmla="*/ 8869 h 788213"/>
              <a:gd name="connsiteX6" fmla="*/ 615504 w 944409"/>
              <a:gd name="connsiteY6" fmla="*/ 13 h 788213"/>
              <a:gd name="connsiteX7" fmla="*/ 717350 w 944409"/>
              <a:gd name="connsiteY7" fmla="*/ 8869 h 788213"/>
              <a:gd name="connsiteX8" fmla="*/ 788200 w 944409"/>
              <a:gd name="connsiteY8" fmla="*/ 39866 h 788213"/>
              <a:gd name="connsiteX9" fmla="*/ 881190 w 944409"/>
              <a:gd name="connsiteY9" fmla="*/ 112929 h 788213"/>
              <a:gd name="connsiteX10" fmla="*/ 938755 w 944409"/>
              <a:gd name="connsiteY10" fmla="*/ 250200 h 788213"/>
              <a:gd name="connsiteX11" fmla="*/ 938755 w 944409"/>
              <a:gd name="connsiteY11" fmla="*/ 356474 h 788213"/>
              <a:gd name="connsiteX12" fmla="*/ 907758 w 944409"/>
              <a:gd name="connsiteY12" fmla="*/ 438395 h 788213"/>
              <a:gd name="connsiteX13" fmla="*/ 881190 w 944409"/>
              <a:gd name="connsiteY13" fmla="*/ 500387 h 788213"/>
              <a:gd name="connsiteX14" fmla="*/ 852407 w 944409"/>
              <a:gd name="connsiteY14" fmla="*/ 549096 h 788213"/>
              <a:gd name="connsiteX15" fmla="*/ 808126 w 944409"/>
              <a:gd name="connsiteY15" fmla="*/ 600019 h 788213"/>
              <a:gd name="connsiteX16" fmla="*/ 717350 w 944409"/>
              <a:gd name="connsiteY16" fmla="*/ 684153 h 788213"/>
              <a:gd name="connsiteX17" fmla="*/ 628789 w 944409"/>
              <a:gd name="connsiteY17" fmla="*/ 728433 h 788213"/>
              <a:gd name="connsiteX18" fmla="*/ 538013 w 944409"/>
              <a:gd name="connsiteY18" fmla="*/ 721791 h 788213"/>
              <a:gd name="connsiteX19" fmla="*/ 491518 w 944409"/>
              <a:gd name="connsiteY19" fmla="*/ 690795 h 788213"/>
              <a:gd name="connsiteX20" fmla="*/ 480448 w 944409"/>
              <a:gd name="connsiteY20" fmla="*/ 637658 h 788213"/>
              <a:gd name="connsiteX0" fmla="*/ 0 w 943019"/>
              <a:gd name="connsiteY0" fmla="*/ 788213 h 788213"/>
              <a:gd name="connsiteX1" fmla="*/ 92990 w 943019"/>
              <a:gd name="connsiteY1" fmla="*/ 566808 h 788213"/>
              <a:gd name="connsiteX2" fmla="*/ 174910 w 943019"/>
              <a:gd name="connsiteY2" fmla="*/ 380829 h 788213"/>
              <a:gd name="connsiteX3" fmla="*/ 272328 w 943019"/>
              <a:gd name="connsiteY3" fmla="*/ 208133 h 788213"/>
              <a:gd name="connsiteX4" fmla="*/ 420669 w 943019"/>
              <a:gd name="connsiteY4" fmla="*/ 57578 h 788213"/>
              <a:gd name="connsiteX5" fmla="*/ 531371 w 943019"/>
              <a:gd name="connsiteY5" fmla="*/ 8869 h 788213"/>
              <a:gd name="connsiteX6" fmla="*/ 615504 w 943019"/>
              <a:gd name="connsiteY6" fmla="*/ 13 h 788213"/>
              <a:gd name="connsiteX7" fmla="*/ 717350 w 943019"/>
              <a:gd name="connsiteY7" fmla="*/ 8869 h 788213"/>
              <a:gd name="connsiteX8" fmla="*/ 788200 w 943019"/>
              <a:gd name="connsiteY8" fmla="*/ 39866 h 788213"/>
              <a:gd name="connsiteX9" fmla="*/ 881190 w 943019"/>
              <a:gd name="connsiteY9" fmla="*/ 112929 h 788213"/>
              <a:gd name="connsiteX10" fmla="*/ 938755 w 943019"/>
              <a:gd name="connsiteY10" fmla="*/ 250200 h 788213"/>
              <a:gd name="connsiteX11" fmla="*/ 938755 w 943019"/>
              <a:gd name="connsiteY11" fmla="*/ 356474 h 788213"/>
              <a:gd name="connsiteX12" fmla="*/ 938755 w 943019"/>
              <a:gd name="connsiteY12" fmla="*/ 438395 h 788213"/>
              <a:gd name="connsiteX13" fmla="*/ 881190 w 943019"/>
              <a:gd name="connsiteY13" fmla="*/ 500387 h 788213"/>
              <a:gd name="connsiteX14" fmla="*/ 852407 w 943019"/>
              <a:gd name="connsiteY14" fmla="*/ 549096 h 788213"/>
              <a:gd name="connsiteX15" fmla="*/ 808126 w 943019"/>
              <a:gd name="connsiteY15" fmla="*/ 600019 h 788213"/>
              <a:gd name="connsiteX16" fmla="*/ 717350 w 943019"/>
              <a:gd name="connsiteY16" fmla="*/ 684153 h 788213"/>
              <a:gd name="connsiteX17" fmla="*/ 628789 w 943019"/>
              <a:gd name="connsiteY17" fmla="*/ 728433 h 788213"/>
              <a:gd name="connsiteX18" fmla="*/ 538013 w 943019"/>
              <a:gd name="connsiteY18" fmla="*/ 721791 h 788213"/>
              <a:gd name="connsiteX19" fmla="*/ 491518 w 943019"/>
              <a:gd name="connsiteY19" fmla="*/ 690795 h 788213"/>
              <a:gd name="connsiteX20" fmla="*/ 480448 w 943019"/>
              <a:gd name="connsiteY20" fmla="*/ 637658 h 788213"/>
              <a:gd name="connsiteX0" fmla="*/ 0 w 944070"/>
              <a:gd name="connsiteY0" fmla="*/ 788213 h 788213"/>
              <a:gd name="connsiteX1" fmla="*/ 92990 w 944070"/>
              <a:gd name="connsiteY1" fmla="*/ 566808 h 788213"/>
              <a:gd name="connsiteX2" fmla="*/ 174910 w 944070"/>
              <a:gd name="connsiteY2" fmla="*/ 380829 h 788213"/>
              <a:gd name="connsiteX3" fmla="*/ 272328 w 944070"/>
              <a:gd name="connsiteY3" fmla="*/ 208133 h 788213"/>
              <a:gd name="connsiteX4" fmla="*/ 420669 w 944070"/>
              <a:gd name="connsiteY4" fmla="*/ 57578 h 788213"/>
              <a:gd name="connsiteX5" fmla="*/ 531371 w 944070"/>
              <a:gd name="connsiteY5" fmla="*/ 8869 h 788213"/>
              <a:gd name="connsiteX6" fmla="*/ 615504 w 944070"/>
              <a:gd name="connsiteY6" fmla="*/ 13 h 788213"/>
              <a:gd name="connsiteX7" fmla="*/ 717350 w 944070"/>
              <a:gd name="connsiteY7" fmla="*/ 8869 h 788213"/>
              <a:gd name="connsiteX8" fmla="*/ 788200 w 944070"/>
              <a:gd name="connsiteY8" fmla="*/ 39866 h 788213"/>
              <a:gd name="connsiteX9" fmla="*/ 881190 w 944070"/>
              <a:gd name="connsiteY9" fmla="*/ 112929 h 788213"/>
              <a:gd name="connsiteX10" fmla="*/ 938755 w 944070"/>
              <a:gd name="connsiteY10" fmla="*/ 250200 h 788213"/>
              <a:gd name="connsiteX11" fmla="*/ 938755 w 944070"/>
              <a:gd name="connsiteY11" fmla="*/ 356474 h 788213"/>
              <a:gd name="connsiteX12" fmla="*/ 914400 w 944070"/>
              <a:gd name="connsiteY12" fmla="*/ 436181 h 788213"/>
              <a:gd name="connsiteX13" fmla="*/ 881190 w 944070"/>
              <a:gd name="connsiteY13" fmla="*/ 500387 h 788213"/>
              <a:gd name="connsiteX14" fmla="*/ 852407 w 944070"/>
              <a:gd name="connsiteY14" fmla="*/ 549096 h 788213"/>
              <a:gd name="connsiteX15" fmla="*/ 808126 w 944070"/>
              <a:gd name="connsiteY15" fmla="*/ 600019 h 788213"/>
              <a:gd name="connsiteX16" fmla="*/ 717350 w 944070"/>
              <a:gd name="connsiteY16" fmla="*/ 684153 h 788213"/>
              <a:gd name="connsiteX17" fmla="*/ 628789 w 944070"/>
              <a:gd name="connsiteY17" fmla="*/ 728433 h 788213"/>
              <a:gd name="connsiteX18" fmla="*/ 538013 w 944070"/>
              <a:gd name="connsiteY18" fmla="*/ 721791 h 788213"/>
              <a:gd name="connsiteX19" fmla="*/ 491518 w 944070"/>
              <a:gd name="connsiteY19" fmla="*/ 690795 h 788213"/>
              <a:gd name="connsiteX20" fmla="*/ 480448 w 944070"/>
              <a:gd name="connsiteY20" fmla="*/ 637658 h 788213"/>
              <a:gd name="connsiteX0" fmla="*/ 0 w 951055"/>
              <a:gd name="connsiteY0" fmla="*/ 788213 h 788213"/>
              <a:gd name="connsiteX1" fmla="*/ 92990 w 951055"/>
              <a:gd name="connsiteY1" fmla="*/ 566808 h 788213"/>
              <a:gd name="connsiteX2" fmla="*/ 174910 w 951055"/>
              <a:gd name="connsiteY2" fmla="*/ 380829 h 788213"/>
              <a:gd name="connsiteX3" fmla="*/ 272328 w 951055"/>
              <a:gd name="connsiteY3" fmla="*/ 208133 h 788213"/>
              <a:gd name="connsiteX4" fmla="*/ 420669 w 951055"/>
              <a:gd name="connsiteY4" fmla="*/ 57578 h 788213"/>
              <a:gd name="connsiteX5" fmla="*/ 531371 w 951055"/>
              <a:gd name="connsiteY5" fmla="*/ 8869 h 788213"/>
              <a:gd name="connsiteX6" fmla="*/ 615504 w 951055"/>
              <a:gd name="connsiteY6" fmla="*/ 13 h 788213"/>
              <a:gd name="connsiteX7" fmla="*/ 717350 w 951055"/>
              <a:gd name="connsiteY7" fmla="*/ 8869 h 788213"/>
              <a:gd name="connsiteX8" fmla="*/ 788200 w 951055"/>
              <a:gd name="connsiteY8" fmla="*/ 39866 h 788213"/>
              <a:gd name="connsiteX9" fmla="*/ 881190 w 951055"/>
              <a:gd name="connsiteY9" fmla="*/ 112929 h 788213"/>
              <a:gd name="connsiteX10" fmla="*/ 947611 w 951055"/>
              <a:gd name="connsiteY10" fmla="*/ 250200 h 788213"/>
              <a:gd name="connsiteX11" fmla="*/ 938755 w 951055"/>
              <a:gd name="connsiteY11" fmla="*/ 356474 h 788213"/>
              <a:gd name="connsiteX12" fmla="*/ 914400 w 951055"/>
              <a:gd name="connsiteY12" fmla="*/ 436181 h 788213"/>
              <a:gd name="connsiteX13" fmla="*/ 881190 w 951055"/>
              <a:gd name="connsiteY13" fmla="*/ 500387 h 788213"/>
              <a:gd name="connsiteX14" fmla="*/ 852407 w 951055"/>
              <a:gd name="connsiteY14" fmla="*/ 549096 h 788213"/>
              <a:gd name="connsiteX15" fmla="*/ 808126 w 951055"/>
              <a:gd name="connsiteY15" fmla="*/ 600019 h 788213"/>
              <a:gd name="connsiteX16" fmla="*/ 717350 w 951055"/>
              <a:gd name="connsiteY16" fmla="*/ 684153 h 788213"/>
              <a:gd name="connsiteX17" fmla="*/ 628789 w 951055"/>
              <a:gd name="connsiteY17" fmla="*/ 728433 h 788213"/>
              <a:gd name="connsiteX18" fmla="*/ 538013 w 951055"/>
              <a:gd name="connsiteY18" fmla="*/ 721791 h 788213"/>
              <a:gd name="connsiteX19" fmla="*/ 491518 w 951055"/>
              <a:gd name="connsiteY19" fmla="*/ 690795 h 788213"/>
              <a:gd name="connsiteX20" fmla="*/ 480448 w 951055"/>
              <a:gd name="connsiteY20" fmla="*/ 637658 h 788213"/>
              <a:gd name="connsiteX0" fmla="*/ 0 w 945660"/>
              <a:gd name="connsiteY0" fmla="*/ 788213 h 788213"/>
              <a:gd name="connsiteX1" fmla="*/ 92990 w 945660"/>
              <a:gd name="connsiteY1" fmla="*/ 566808 h 788213"/>
              <a:gd name="connsiteX2" fmla="*/ 174910 w 945660"/>
              <a:gd name="connsiteY2" fmla="*/ 380829 h 788213"/>
              <a:gd name="connsiteX3" fmla="*/ 272328 w 945660"/>
              <a:gd name="connsiteY3" fmla="*/ 208133 h 788213"/>
              <a:gd name="connsiteX4" fmla="*/ 420669 w 945660"/>
              <a:gd name="connsiteY4" fmla="*/ 57578 h 788213"/>
              <a:gd name="connsiteX5" fmla="*/ 531371 w 945660"/>
              <a:gd name="connsiteY5" fmla="*/ 8869 h 788213"/>
              <a:gd name="connsiteX6" fmla="*/ 615504 w 945660"/>
              <a:gd name="connsiteY6" fmla="*/ 13 h 788213"/>
              <a:gd name="connsiteX7" fmla="*/ 717350 w 945660"/>
              <a:gd name="connsiteY7" fmla="*/ 8869 h 788213"/>
              <a:gd name="connsiteX8" fmla="*/ 788200 w 945660"/>
              <a:gd name="connsiteY8" fmla="*/ 39866 h 788213"/>
              <a:gd name="connsiteX9" fmla="*/ 881190 w 945660"/>
              <a:gd name="connsiteY9" fmla="*/ 112929 h 788213"/>
              <a:gd name="connsiteX10" fmla="*/ 940969 w 945660"/>
              <a:gd name="connsiteY10" fmla="*/ 250200 h 788213"/>
              <a:gd name="connsiteX11" fmla="*/ 938755 w 945660"/>
              <a:gd name="connsiteY11" fmla="*/ 356474 h 788213"/>
              <a:gd name="connsiteX12" fmla="*/ 914400 w 945660"/>
              <a:gd name="connsiteY12" fmla="*/ 436181 h 788213"/>
              <a:gd name="connsiteX13" fmla="*/ 881190 w 945660"/>
              <a:gd name="connsiteY13" fmla="*/ 500387 h 788213"/>
              <a:gd name="connsiteX14" fmla="*/ 852407 w 945660"/>
              <a:gd name="connsiteY14" fmla="*/ 549096 h 788213"/>
              <a:gd name="connsiteX15" fmla="*/ 808126 w 945660"/>
              <a:gd name="connsiteY15" fmla="*/ 600019 h 788213"/>
              <a:gd name="connsiteX16" fmla="*/ 717350 w 945660"/>
              <a:gd name="connsiteY16" fmla="*/ 684153 h 788213"/>
              <a:gd name="connsiteX17" fmla="*/ 628789 w 945660"/>
              <a:gd name="connsiteY17" fmla="*/ 728433 h 788213"/>
              <a:gd name="connsiteX18" fmla="*/ 538013 w 945660"/>
              <a:gd name="connsiteY18" fmla="*/ 721791 h 788213"/>
              <a:gd name="connsiteX19" fmla="*/ 491518 w 945660"/>
              <a:gd name="connsiteY19" fmla="*/ 690795 h 788213"/>
              <a:gd name="connsiteX20" fmla="*/ 480448 w 945660"/>
              <a:gd name="connsiteY20" fmla="*/ 637658 h 788213"/>
              <a:gd name="connsiteX0" fmla="*/ 0 w 944070"/>
              <a:gd name="connsiteY0" fmla="*/ 788213 h 788213"/>
              <a:gd name="connsiteX1" fmla="*/ 92990 w 944070"/>
              <a:gd name="connsiteY1" fmla="*/ 566808 h 788213"/>
              <a:gd name="connsiteX2" fmla="*/ 174910 w 944070"/>
              <a:gd name="connsiteY2" fmla="*/ 380829 h 788213"/>
              <a:gd name="connsiteX3" fmla="*/ 272328 w 944070"/>
              <a:gd name="connsiteY3" fmla="*/ 208133 h 788213"/>
              <a:gd name="connsiteX4" fmla="*/ 420669 w 944070"/>
              <a:gd name="connsiteY4" fmla="*/ 57578 h 788213"/>
              <a:gd name="connsiteX5" fmla="*/ 531371 w 944070"/>
              <a:gd name="connsiteY5" fmla="*/ 8869 h 788213"/>
              <a:gd name="connsiteX6" fmla="*/ 615504 w 944070"/>
              <a:gd name="connsiteY6" fmla="*/ 13 h 788213"/>
              <a:gd name="connsiteX7" fmla="*/ 717350 w 944070"/>
              <a:gd name="connsiteY7" fmla="*/ 8869 h 788213"/>
              <a:gd name="connsiteX8" fmla="*/ 788200 w 944070"/>
              <a:gd name="connsiteY8" fmla="*/ 39866 h 788213"/>
              <a:gd name="connsiteX9" fmla="*/ 881190 w 944070"/>
              <a:gd name="connsiteY9" fmla="*/ 112929 h 788213"/>
              <a:gd name="connsiteX10" fmla="*/ 938755 w 944070"/>
              <a:gd name="connsiteY10" fmla="*/ 250200 h 788213"/>
              <a:gd name="connsiteX11" fmla="*/ 938755 w 944070"/>
              <a:gd name="connsiteY11" fmla="*/ 356474 h 788213"/>
              <a:gd name="connsiteX12" fmla="*/ 914400 w 944070"/>
              <a:gd name="connsiteY12" fmla="*/ 436181 h 788213"/>
              <a:gd name="connsiteX13" fmla="*/ 881190 w 944070"/>
              <a:gd name="connsiteY13" fmla="*/ 500387 h 788213"/>
              <a:gd name="connsiteX14" fmla="*/ 852407 w 944070"/>
              <a:gd name="connsiteY14" fmla="*/ 549096 h 788213"/>
              <a:gd name="connsiteX15" fmla="*/ 808126 w 944070"/>
              <a:gd name="connsiteY15" fmla="*/ 600019 h 788213"/>
              <a:gd name="connsiteX16" fmla="*/ 717350 w 944070"/>
              <a:gd name="connsiteY16" fmla="*/ 684153 h 788213"/>
              <a:gd name="connsiteX17" fmla="*/ 628789 w 944070"/>
              <a:gd name="connsiteY17" fmla="*/ 728433 h 788213"/>
              <a:gd name="connsiteX18" fmla="*/ 538013 w 944070"/>
              <a:gd name="connsiteY18" fmla="*/ 721791 h 788213"/>
              <a:gd name="connsiteX19" fmla="*/ 491518 w 944070"/>
              <a:gd name="connsiteY19" fmla="*/ 690795 h 788213"/>
              <a:gd name="connsiteX20" fmla="*/ 480448 w 944070"/>
              <a:gd name="connsiteY20" fmla="*/ 637658 h 788213"/>
              <a:gd name="connsiteX0" fmla="*/ 0 w 943131"/>
              <a:gd name="connsiteY0" fmla="*/ 788213 h 788213"/>
              <a:gd name="connsiteX1" fmla="*/ 92990 w 943131"/>
              <a:gd name="connsiteY1" fmla="*/ 566808 h 788213"/>
              <a:gd name="connsiteX2" fmla="*/ 174910 w 943131"/>
              <a:gd name="connsiteY2" fmla="*/ 380829 h 788213"/>
              <a:gd name="connsiteX3" fmla="*/ 272328 w 943131"/>
              <a:gd name="connsiteY3" fmla="*/ 208133 h 788213"/>
              <a:gd name="connsiteX4" fmla="*/ 420669 w 943131"/>
              <a:gd name="connsiteY4" fmla="*/ 57578 h 788213"/>
              <a:gd name="connsiteX5" fmla="*/ 531371 w 943131"/>
              <a:gd name="connsiteY5" fmla="*/ 8869 h 788213"/>
              <a:gd name="connsiteX6" fmla="*/ 615504 w 943131"/>
              <a:gd name="connsiteY6" fmla="*/ 13 h 788213"/>
              <a:gd name="connsiteX7" fmla="*/ 717350 w 943131"/>
              <a:gd name="connsiteY7" fmla="*/ 8869 h 788213"/>
              <a:gd name="connsiteX8" fmla="*/ 788200 w 943131"/>
              <a:gd name="connsiteY8" fmla="*/ 39866 h 788213"/>
              <a:gd name="connsiteX9" fmla="*/ 881190 w 943131"/>
              <a:gd name="connsiteY9" fmla="*/ 112929 h 788213"/>
              <a:gd name="connsiteX10" fmla="*/ 938755 w 943131"/>
              <a:gd name="connsiteY10" fmla="*/ 250200 h 788213"/>
              <a:gd name="connsiteX11" fmla="*/ 938755 w 943131"/>
              <a:gd name="connsiteY11" fmla="*/ 356474 h 788213"/>
              <a:gd name="connsiteX12" fmla="*/ 914400 w 943131"/>
              <a:gd name="connsiteY12" fmla="*/ 436181 h 788213"/>
              <a:gd name="connsiteX13" fmla="*/ 881190 w 943131"/>
              <a:gd name="connsiteY13" fmla="*/ 500387 h 788213"/>
              <a:gd name="connsiteX14" fmla="*/ 852407 w 943131"/>
              <a:gd name="connsiteY14" fmla="*/ 549096 h 788213"/>
              <a:gd name="connsiteX15" fmla="*/ 808126 w 943131"/>
              <a:gd name="connsiteY15" fmla="*/ 600019 h 788213"/>
              <a:gd name="connsiteX16" fmla="*/ 717350 w 943131"/>
              <a:gd name="connsiteY16" fmla="*/ 684153 h 788213"/>
              <a:gd name="connsiteX17" fmla="*/ 628789 w 943131"/>
              <a:gd name="connsiteY17" fmla="*/ 728433 h 788213"/>
              <a:gd name="connsiteX18" fmla="*/ 538013 w 943131"/>
              <a:gd name="connsiteY18" fmla="*/ 721791 h 788213"/>
              <a:gd name="connsiteX19" fmla="*/ 491518 w 943131"/>
              <a:gd name="connsiteY19" fmla="*/ 690795 h 788213"/>
              <a:gd name="connsiteX20" fmla="*/ 480448 w 943131"/>
              <a:gd name="connsiteY20" fmla="*/ 637658 h 788213"/>
              <a:gd name="connsiteX0" fmla="*/ 0 w 943131"/>
              <a:gd name="connsiteY0" fmla="*/ 788213 h 788213"/>
              <a:gd name="connsiteX1" fmla="*/ 92990 w 943131"/>
              <a:gd name="connsiteY1" fmla="*/ 566808 h 788213"/>
              <a:gd name="connsiteX2" fmla="*/ 174910 w 943131"/>
              <a:gd name="connsiteY2" fmla="*/ 380829 h 788213"/>
              <a:gd name="connsiteX3" fmla="*/ 272328 w 943131"/>
              <a:gd name="connsiteY3" fmla="*/ 208133 h 788213"/>
              <a:gd name="connsiteX4" fmla="*/ 420669 w 943131"/>
              <a:gd name="connsiteY4" fmla="*/ 57578 h 788213"/>
              <a:gd name="connsiteX5" fmla="*/ 531371 w 943131"/>
              <a:gd name="connsiteY5" fmla="*/ 8869 h 788213"/>
              <a:gd name="connsiteX6" fmla="*/ 615504 w 943131"/>
              <a:gd name="connsiteY6" fmla="*/ 13 h 788213"/>
              <a:gd name="connsiteX7" fmla="*/ 717350 w 943131"/>
              <a:gd name="connsiteY7" fmla="*/ 8869 h 788213"/>
              <a:gd name="connsiteX8" fmla="*/ 790414 w 943131"/>
              <a:gd name="connsiteY8" fmla="*/ 37652 h 788213"/>
              <a:gd name="connsiteX9" fmla="*/ 881190 w 943131"/>
              <a:gd name="connsiteY9" fmla="*/ 112929 h 788213"/>
              <a:gd name="connsiteX10" fmla="*/ 938755 w 943131"/>
              <a:gd name="connsiteY10" fmla="*/ 250200 h 788213"/>
              <a:gd name="connsiteX11" fmla="*/ 938755 w 943131"/>
              <a:gd name="connsiteY11" fmla="*/ 356474 h 788213"/>
              <a:gd name="connsiteX12" fmla="*/ 914400 w 943131"/>
              <a:gd name="connsiteY12" fmla="*/ 436181 h 788213"/>
              <a:gd name="connsiteX13" fmla="*/ 881190 w 943131"/>
              <a:gd name="connsiteY13" fmla="*/ 500387 h 788213"/>
              <a:gd name="connsiteX14" fmla="*/ 852407 w 943131"/>
              <a:gd name="connsiteY14" fmla="*/ 549096 h 788213"/>
              <a:gd name="connsiteX15" fmla="*/ 808126 w 943131"/>
              <a:gd name="connsiteY15" fmla="*/ 600019 h 788213"/>
              <a:gd name="connsiteX16" fmla="*/ 717350 w 943131"/>
              <a:gd name="connsiteY16" fmla="*/ 684153 h 788213"/>
              <a:gd name="connsiteX17" fmla="*/ 628789 w 943131"/>
              <a:gd name="connsiteY17" fmla="*/ 728433 h 788213"/>
              <a:gd name="connsiteX18" fmla="*/ 538013 w 943131"/>
              <a:gd name="connsiteY18" fmla="*/ 721791 h 788213"/>
              <a:gd name="connsiteX19" fmla="*/ 491518 w 943131"/>
              <a:gd name="connsiteY19" fmla="*/ 690795 h 788213"/>
              <a:gd name="connsiteX20" fmla="*/ 480448 w 943131"/>
              <a:gd name="connsiteY20" fmla="*/ 637658 h 788213"/>
              <a:gd name="connsiteX0" fmla="*/ 0 w 943131"/>
              <a:gd name="connsiteY0" fmla="*/ 788213 h 788213"/>
              <a:gd name="connsiteX1" fmla="*/ 92990 w 943131"/>
              <a:gd name="connsiteY1" fmla="*/ 566808 h 788213"/>
              <a:gd name="connsiteX2" fmla="*/ 174910 w 943131"/>
              <a:gd name="connsiteY2" fmla="*/ 380829 h 788213"/>
              <a:gd name="connsiteX3" fmla="*/ 278970 w 943131"/>
              <a:gd name="connsiteY3" fmla="*/ 216989 h 788213"/>
              <a:gd name="connsiteX4" fmla="*/ 420669 w 943131"/>
              <a:gd name="connsiteY4" fmla="*/ 57578 h 788213"/>
              <a:gd name="connsiteX5" fmla="*/ 531371 w 943131"/>
              <a:gd name="connsiteY5" fmla="*/ 8869 h 788213"/>
              <a:gd name="connsiteX6" fmla="*/ 615504 w 943131"/>
              <a:gd name="connsiteY6" fmla="*/ 13 h 788213"/>
              <a:gd name="connsiteX7" fmla="*/ 717350 w 943131"/>
              <a:gd name="connsiteY7" fmla="*/ 8869 h 788213"/>
              <a:gd name="connsiteX8" fmla="*/ 790414 w 943131"/>
              <a:gd name="connsiteY8" fmla="*/ 37652 h 788213"/>
              <a:gd name="connsiteX9" fmla="*/ 881190 w 943131"/>
              <a:gd name="connsiteY9" fmla="*/ 112929 h 788213"/>
              <a:gd name="connsiteX10" fmla="*/ 938755 w 943131"/>
              <a:gd name="connsiteY10" fmla="*/ 250200 h 788213"/>
              <a:gd name="connsiteX11" fmla="*/ 938755 w 943131"/>
              <a:gd name="connsiteY11" fmla="*/ 356474 h 788213"/>
              <a:gd name="connsiteX12" fmla="*/ 914400 w 943131"/>
              <a:gd name="connsiteY12" fmla="*/ 436181 h 788213"/>
              <a:gd name="connsiteX13" fmla="*/ 881190 w 943131"/>
              <a:gd name="connsiteY13" fmla="*/ 500387 h 788213"/>
              <a:gd name="connsiteX14" fmla="*/ 852407 w 943131"/>
              <a:gd name="connsiteY14" fmla="*/ 549096 h 788213"/>
              <a:gd name="connsiteX15" fmla="*/ 808126 w 943131"/>
              <a:gd name="connsiteY15" fmla="*/ 600019 h 788213"/>
              <a:gd name="connsiteX16" fmla="*/ 717350 w 943131"/>
              <a:gd name="connsiteY16" fmla="*/ 684153 h 788213"/>
              <a:gd name="connsiteX17" fmla="*/ 628789 w 943131"/>
              <a:gd name="connsiteY17" fmla="*/ 728433 h 788213"/>
              <a:gd name="connsiteX18" fmla="*/ 538013 w 943131"/>
              <a:gd name="connsiteY18" fmla="*/ 721791 h 788213"/>
              <a:gd name="connsiteX19" fmla="*/ 491518 w 943131"/>
              <a:gd name="connsiteY19" fmla="*/ 690795 h 788213"/>
              <a:gd name="connsiteX20" fmla="*/ 480448 w 943131"/>
              <a:gd name="connsiteY20" fmla="*/ 637658 h 788213"/>
              <a:gd name="connsiteX0" fmla="*/ 0 w 943131"/>
              <a:gd name="connsiteY0" fmla="*/ 788213 h 788213"/>
              <a:gd name="connsiteX1" fmla="*/ 92990 w 943131"/>
              <a:gd name="connsiteY1" fmla="*/ 566808 h 788213"/>
              <a:gd name="connsiteX2" fmla="*/ 174910 w 943131"/>
              <a:gd name="connsiteY2" fmla="*/ 380829 h 788213"/>
              <a:gd name="connsiteX3" fmla="*/ 278970 w 943131"/>
              <a:gd name="connsiteY3" fmla="*/ 210347 h 788213"/>
              <a:gd name="connsiteX4" fmla="*/ 420669 w 943131"/>
              <a:gd name="connsiteY4" fmla="*/ 57578 h 788213"/>
              <a:gd name="connsiteX5" fmla="*/ 531371 w 943131"/>
              <a:gd name="connsiteY5" fmla="*/ 8869 h 788213"/>
              <a:gd name="connsiteX6" fmla="*/ 615504 w 943131"/>
              <a:gd name="connsiteY6" fmla="*/ 13 h 788213"/>
              <a:gd name="connsiteX7" fmla="*/ 717350 w 943131"/>
              <a:gd name="connsiteY7" fmla="*/ 8869 h 788213"/>
              <a:gd name="connsiteX8" fmla="*/ 790414 w 943131"/>
              <a:gd name="connsiteY8" fmla="*/ 37652 h 788213"/>
              <a:gd name="connsiteX9" fmla="*/ 881190 w 943131"/>
              <a:gd name="connsiteY9" fmla="*/ 112929 h 788213"/>
              <a:gd name="connsiteX10" fmla="*/ 938755 w 943131"/>
              <a:gd name="connsiteY10" fmla="*/ 250200 h 788213"/>
              <a:gd name="connsiteX11" fmla="*/ 938755 w 943131"/>
              <a:gd name="connsiteY11" fmla="*/ 356474 h 788213"/>
              <a:gd name="connsiteX12" fmla="*/ 914400 w 943131"/>
              <a:gd name="connsiteY12" fmla="*/ 436181 h 788213"/>
              <a:gd name="connsiteX13" fmla="*/ 881190 w 943131"/>
              <a:gd name="connsiteY13" fmla="*/ 500387 h 788213"/>
              <a:gd name="connsiteX14" fmla="*/ 852407 w 943131"/>
              <a:gd name="connsiteY14" fmla="*/ 549096 h 788213"/>
              <a:gd name="connsiteX15" fmla="*/ 808126 w 943131"/>
              <a:gd name="connsiteY15" fmla="*/ 600019 h 788213"/>
              <a:gd name="connsiteX16" fmla="*/ 717350 w 943131"/>
              <a:gd name="connsiteY16" fmla="*/ 684153 h 788213"/>
              <a:gd name="connsiteX17" fmla="*/ 628789 w 943131"/>
              <a:gd name="connsiteY17" fmla="*/ 728433 h 788213"/>
              <a:gd name="connsiteX18" fmla="*/ 538013 w 943131"/>
              <a:gd name="connsiteY18" fmla="*/ 721791 h 788213"/>
              <a:gd name="connsiteX19" fmla="*/ 491518 w 943131"/>
              <a:gd name="connsiteY19" fmla="*/ 690795 h 788213"/>
              <a:gd name="connsiteX20" fmla="*/ 480448 w 943131"/>
              <a:gd name="connsiteY20" fmla="*/ 637658 h 788213"/>
              <a:gd name="connsiteX0" fmla="*/ 0 w 943131"/>
              <a:gd name="connsiteY0" fmla="*/ 788213 h 788213"/>
              <a:gd name="connsiteX1" fmla="*/ 92990 w 943131"/>
              <a:gd name="connsiteY1" fmla="*/ 566808 h 788213"/>
              <a:gd name="connsiteX2" fmla="*/ 174910 w 943131"/>
              <a:gd name="connsiteY2" fmla="*/ 380829 h 788213"/>
              <a:gd name="connsiteX3" fmla="*/ 278970 w 943131"/>
              <a:gd name="connsiteY3" fmla="*/ 210347 h 788213"/>
              <a:gd name="connsiteX4" fmla="*/ 420669 w 943131"/>
              <a:gd name="connsiteY4" fmla="*/ 57578 h 788213"/>
              <a:gd name="connsiteX5" fmla="*/ 531371 w 943131"/>
              <a:gd name="connsiteY5" fmla="*/ 8869 h 788213"/>
              <a:gd name="connsiteX6" fmla="*/ 615504 w 943131"/>
              <a:gd name="connsiteY6" fmla="*/ 13 h 788213"/>
              <a:gd name="connsiteX7" fmla="*/ 717350 w 943131"/>
              <a:gd name="connsiteY7" fmla="*/ 8869 h 788213"/>
              <a:gd name="connsiteX8" fmla="*/ 790414 w 943131"/>
              <a:gd name="connsiteY8" fmla="*/ 37652 h 788213"/>
              <a:gd name="connsiteX9" fmla="*/ 881190 w 943131"/>
              <a:gd name="connsiteY9" fmla="*/ 112929 h 788213"/>
              <a:gd name="connsiteX10" fmla="*/ 938755 w 943131"/>
              <a:gd name="connsiteY10" fmla="*/ 250200 h 788213"/>
              <a:gd name="connsiteX11" fmla="*/ 938755 w 943131"/>
              <a:gd name="connsiteY11" fmla="*/ 356474 h 788213"/>
              <a:gd name="connsiteX12" fmla="*/ 914400 w 943131"/>
              <a:gd name="connsiteY12" fmla="*/ 436181 h 788213"/>
              <a:gd name="connsiteX13" fmla="*/ 881190 w 943131"/>
              <a:gd name="connsiteY13" fmla="*/ 500387 h 788213"/>
              <a:gd name="connsiteX14" fmla="*/ 852407 w 943131"/>
              <a:gd name="connsiteY14" fmla="*/ 549096 h 788213"/>
              <a:gd name="connsiteX15" fmla="*/ 808126 w 943131"/>
              <a:gd name="connsiteY15" fmla="*/ 600019 h 788213"/>
              <a:gd name="connsiteX16" fmla="*/ 717350 w 943131"/>
              <a:gd name="connsiteY16" fmla="*/ 684153 h 788213"/>
              <a:gd name="connsiteX17" fmla="*/ 628789 w 943131"/>
              <a:gd name="connsiteY17" fmla="*/ 728433 h 788213"/>
              <a:gd name="connsiteX18" fmla="*/ 538013 w 943131"/>
              <a:gd name="connsiteY18" fmla="*/ 721791 h 788213"/>
              <a:gd name="connsiteX19" fmla="*/ 491518 w 943131"/>
              <a:gd name="connsiteY19" fmla="*/ 690795 h 788213"/>
              <a:gd name="connsiteX20" fmla="*/ 480448 w 943131"/>
              <a:gd name="connsiteY20" fmla="*/ 637658 h 788213"/>
              <a:gd name="connsiteX0" fmla="*/ 0 w 943131"/>
              <a:gd name="connsiteY0" fmla="*/ 788272 h 788272"/>
              <a:gd name="connsiteX1" fmla="*/ 92990 w 943131"/>
              <a:gd name="connsiteY1" fmla="*/ 566867 h 788272"/>
              <a:gd name="connsiteX2" fmla="*/ 174910 w 943131"/>
              <a:gd name="connsiteY2" fmla="*/ 380888 h 788272"/>
              <a:gd name="connsiteX3" fmla="*/ 278970 w 943131"/>
              <a:gd name="connsiteY3" fmla="*/ 210406 h 788272"/>
              <a:gd name="connsiteX4" fmla="*/ 422883 w 943131"/>
              <a:gd name="connsiteY4" fmla="*/ 62065 h 788272"/>
              <a:gd name="connsiteX5" fmla="*/ 531371 w 943131"/>
              <a:gd name="connsiteY5" fmla="*/ 8928 h 788272"/>
              <a:gd name="connsiteX6" fmla="*/ 615504 w 943131"/>
              <a:gd name="connsiteY6" fmla="*/ 72 h 788272"/>
              <a:gd name="connsiteX7" fmla="*/ 717350 w 943131"/>
              <a:gd name="connsiteY7" fmla="*/ 8928 h 788272"/>
              <a:gd name="connsiteX8" fmla="*/ 790414 w 943131"/>
              <a:gd name="connsiteY8" fmla="*/ 37711 h 788272"/>
              <a:gd name="connsiteX9" fmla="*/ 881190 w 943131"/>
              <a:gd name="connsiteY9" fmla="*/ 112988 h 788272"/>
              <a:gd name="connsiteX10" fmla="*/ 938755 w 943131"/>
              <a:gd name="connsiteY10" fmla="*/ 250259 h 788272"/>
              <a:gd name="connsiteX11" fmla="*/ 938755 w 943131"/>
              <a:gd name="connsiteY11" fmla="*/ 356533 h 788272"/>
              <a:gd name="connsiteX12" fmla="*/ 914400 w 943131"/>
              <a:gd name="connsiteY12" fmla="*/ 436240 h 788272"/>
              <a:gd name="connsiteX13" fmla="*/ 881190 w 943131"/>
              <a:gd name="connsiteY13" fmla="*/ 500446 h 788272"/>
              <a:gd name="connsiteX14" fmla="*/ 852407 w 943131"/>
              <a:gd name="connsiteY14" fmla="*/ 549155 h 788272"/>
              <a:gd name="connsiteX15" fmla="*/ 808126 w 943131"/>
              <a:gd name="connsiteY15" fmla="*/ 600078 h 788272"/>
              <a:gd name="connsiteX16" fmla="*/ 717350 w 943131"/>
              <a:gd name="connsiteY16" fmla="*/ 684212 h 788272"/>
              <a:gd name="connsiteX17" fmla="*/ 628789 w 943131"/>
              <a:gd name="connsiteY17" fmla="*/ 728492 h 788272"/>
              <a:gd name="connsiteX18" fmla="*/ 538013 w 943131"/>
              <a:gd name="connsiteY18" fmla="*/ 721850 h 788272"/>
              <a:gd name="connsiteX19" fmla="*/ 491518 w 943131"/>
              <a:gd name="connsiteY19" fmla="*/ 690854 h 788272"/>
              <a:gd name="connsiteX20" fmla="*/ 480448 w 943131"/>
              <a:gd name="connsiteY20" fmla="*/ 637717 h 788272"/>
              <a:gd name="connsiteX0" fmla="*/ 0 w 943131"/>
              <a:gd name="connsiteY0" fmla="*/ 788272 h 788272"/>
              <a:gd name="connsiteX1" fmla="*/ 33211 w 943131"/>
              <a:gd name="connsiteY1" fmla="*/ 701924 h 788272"/>
              <a:gd name="connsiteX2" fmla="*/ 92990 w 943131"/>
              <a:gd name="connsiteY2" fmla="*/ 566867 h 788272"/>
              <a:gd name="connsiteX3" fmla="*/ 174910 w 943131"/>
              <a:gd name="connsiteY3" fmla="*/ 380888 h 788272"/>
              <a:gd name="connsiteX4" fmla="*/ 278970 w 943131"/>
              <a:gd name="connsiteY4" fmla="*/ 210406 h 788272"/>
              <a:gd name="connsiteX5" fmla="*/ 422883 w 943131"/>
              <a:gd name="connsiteY5" fmla="*/ 62065 h 788272"/>
              <a:gd name="connsiteX6" fmla="*/ 531371 w 943131"/>
              <a:gd name="connsiteY6" fmla="*/ 8928 h 788272"/>
              <a:gd name="connsiteX7" fmla="*/ 615504 w 943131"/>
              <a:gd name="connsiteY7" fmla="*/ 72 h 788272"/>
              <a:gd name="connsiteX8" fmla="*/ 717350 w 943131"/>
              <a:gd name="connsiteY8" fmla="*/ 8928 h 788272"/>
              <a:gd name="connsiteX9" fmla="*/ 790414 w 943131"/>
              <a:gd name="connsiteY9" fmla="*/ 37711 h 788272"/>
              <a:gd name="connsiteX10" fmla="*/ 881190 w 943131"/>
              <a:gd name="connsiteY10" fmla="*/ 112988 h 788272"/>
              <a:gd name="connsiteX11" fmla="*/ 938755 w 943131"/>
              <a:gd name="connsiteY11" fmla="*/ 250259 h 788272"/>
              <a:gd name="connsiteX12" fmla="*/ 938755 w 943131"/>
              <a:gd name="connsiteY12" fmla="*/ 356533 h 788272"/>
              <a:gd name="connsiteX13" fmla="*/ 914400 w 943131"/>
              <a:gd name="connsiteY13" fmla="*/ 436240 h 788272"/>
              <a:gd name="connsiteX14" fmla="*/ 881190 w 943131"/>
              <a:gd name="connsiteY14" fmla="*/ 500446 h 788272"/>
              <a:gd name="connsiteX15" fmla="*/ 852407 w 943131"/>
              <a:gd name="connsiteY15" fmla="*/ 549155 h 788272"/>
              <a:gd name="connsiteX16" fmla="*/ 808126 w 943131"/>
              <a:gd name="connsiteY16" fmla="*/ 600078 h 788272"/>
              <a:gd name="connsiteX17" fmla="*/ 717350 w 943131"/>
              <a:gd name="connsiteY17" fmla="*/ 684212 h 788272"/>
              <a:gd name="connsiteX18" fmla="*/ 628789 w 943131"/>
              <a:gd name="connsiteY18" fmla="*/ 728492 h 788272"/>
              <a:gd name="connsiteX19" fmla="*/ 538013 w 943131"/>
              <a:gd name="connsiteY19" fmla="*/ 721850 h 788272"/>
              <a:gd name="connsiteX20" fmla="*/ 491518 w 943131"/>
              <a:gd name="connsiteY20" fmla="*/ 690854 h 788272"/>
              <a:gd name="connsiteX21" fmla="*/ 480448 w 943131"/>
              <a:gd name="connsiteY21" fmla="*/ 637717 h 788272"/>
              <a:gd name="connsiteX0" fmla="*/ 0 w 958629"/>
              <a:gd name="connsiteY0" fmla="*/ 801556 h 801556"/>
              <a:gd name="connsiteX1" fmla="*/ 48709 w 958629"/>
              <a:gd name="connsiteY1" fmla="*/ 701924 h 801556"/>
              <a:gd name="connsiteX2" fmla="*/ 108488 w 958629"/>
              <a:gd name="connsiteY2" fmla="*/ 566867 h 801556"/>
              <a:gd name="connsiteX3" fmla="*/ 190408 w 958629"/>
              <a:gd name="connsiteY3" fmla="*/ 380888 h 801556"/>
              <a:gd name="connsiteX4" fmla="*/ 294468 w 958629"/>
              <a:gd name="connsiteY4" fmla="*/ 210406 h 801556"/>
              <a:gd name="connsiteX5" fmla="*/ 438381 w 958629"/>
              <a:gd name="connsiteY5" fmla="*/ 62065 h 801556"/>
              <a:gd name="connsiteX6" fmla="*/ 546869 w 958629"/>
              <a:gd name="connsiteY6" fmla="*/ 8928 h 801556"/>
              <a:gd name="connsiteX7" fmla="*/ 631002 w 958629"/>
              <a:gd name="connsiteY7" fmla="*/ 72 h 801556"/>
              <a:gd name="connsiteX8" fmla="*/ 732848 w 958629"/>
              <a:gd name="connsiteY8" fmla="*/ 8928 h 801556"/>
              <a:gd name="connsiteX9" fmla="*/ 805912 w 958629"/>
              <a:gd name="connsiteY9" fmla="*/ 37711 h 801556"/>
              <a:gd name="connsiteX10" fmla="*/ 896688 w 958629"/>
              <a:gd name="connsiteY10" fmla="*/ 112988 h 801556"/>
              <a:gd name="connsiteX11" fmla="*/ 954253 w 958629"/>
              <a:gd name="connsiteY11" fmla="*/ 250259 h 801556"/>
              <a:gd name="connsiteX12" fmla="*/ 954253 w 958629"/>
              <a:gd name="connsiteY12" fmla="*/ 356533 h 801556"/>
              <a:gd name="connsiteX13" fmla="*/ 929898 w 958629"/>
              <a:gd name="connsiteY13" fmla="*/ 436240 h 801556"/>
              <a:gd name="connsiteX14" fmla="*/ 896688 w 958629"/>
              <a:gd name="connsiteY14" fmla="*/ 500446 h 801556"/>
              <a:gd name="connsiteX15" fmla="*/ 867905 w 958629"/>
              <a:gd name="connsiteY15" fmla="*/ 549155 h 801556"/>
              <a:gd name="connsiteX16" fmla="*/ 823624 w 958629"/>
              <a:gd name="connsiteY16" fmla="*/ 600078 h 801556"/>
              <a:gd name="connsiteX17" fmla="*/ 732848 w 958629"/>
              <a:gd name="connsiteY17" fmla="*/ 684212 h 801556"/>
              <a:gd name="connsiteX18" fmla="*/ 644287 w 958629"/>
              <a:gd name="connsiteY18" fmla="*/ 728492 h 801556"/>
              <a:gd name="connsiteX19" fmla="*/ 553511 w 958629"/>
              <a:gd name="connsiteY19" fmla="*/ 721850 h 801556"/>
              <a:gd name="connsiteX20" fmla="*/ 507016 w 958629"/>
              <a:gd name="connsiteY20" fmla="*/ 690854 h 801556"/>
              <a:gd name="connsiteX21" fmla="*/ 495946 w 958629"/>
              <a:gd name="connsiteY21" fmla="*/ 637717 h 801556"/>
              <a:gd name="connsiteX0" fmla="*/ 0 w 958629"/>
              <a:gd name="connsiteY0" fmla="*/ 821482 h 821482"/>
              <a:gd name="connsiteX1" fmla="*/ 48709 w 958629"/>
              <a:gd name="connsiteY1" fmla="*/ 701924 h 821482"/>
              <a:gd name="connsiteX2" fmla="*/ 108488 w 958629"/>
              <a:gd name="connsiteY2" fmla="*/ 566867 h 821482"/>
              <a:gd name="connsiteX3" fmla="*/ 190408 w 958629"/>
              <a:gd name="connsiteY3" fmla="*/ 380888 h 821482"/>
              <a:gd name="connsiteX4" fmla="*/ 294468 w 958629"/>
              <a:gd name="connsiteY4" fmla="*/ 210406 h 821482"/>
              <a:gd name="connsiteX5" fmla="*/ 438381 w 958629"/>
              <a:gd name="connsiteY5" fmla="*/ 62065 h 821482"/>
              <a:gd name="connsiteX6" fmla="*/ 546869 w 958629"/>
              <a:gd name="connsiteY6" fmla="*/ 8928 h 821482"/>
              <a:gd name="connsiteX7" fmla="*/ 631002 w 958629"/>
              <a:gd name="connsiteY7" fmla="*/ 72 h 821482"/>
              <a:gd name="connsiteX8" fmla="*/ 732848 w 958629"/>
              <a:gd name="connsiteY8" fmla="*/ 8928 h 821482"/>
              <a:gd name="connsiteX9" fmla="*/ 805912 w 958629"/>
              <a:gd name="connsiteY9" fmla="*/ 37711 h 821482"/>
              <a:gd name="connsiteX10" fmla="*/ 896688 w 958629"/>
              <a:gd name="connsiteY10" fmla="*/ 112988 h 821482"/>
              <a:gd name="connsiteX11" fmla="*/ 954253 w 958629"/>
              <a:gd name="connsiteY11" fmla="*/ 250259 h 821482"/>
              <a:gd name="connsiteX12" fmla="*/ 954253 w 958629"/>
              <a:gd name="connsiteY12" fmla="*/ 356533 h 821482"/>
              <a:gd name="connsiteX13" fmla="*/ 929898 w 958629"/>
              <a:gd name="connsiteY13" fmla="*/ 436240 h 821482"/>
              <a:gd name="connsiteX14" fmla="*/ 896688 w 958629"/>
              <a:gd name="connsiteY14" fmla="*/ 500446 h 821482"/>
              <a:gd name="connsiteX15" fmla="*/ 867905 w 958629"/>
              <a:gd name="connsiteY15" fmla="*/ 549155 h 821482"/>
              <a:gd name="connsiteX16" fmla="*/ 823624 w 958629"/>
              <a:gd name="connsiteY16" fmla="*/ 600078 h 821482"/>
              <a:gd name="connsiteX17" fmla="*/ 732848 w 958629"/>
              <a:gd name="connsiteY17" fmla="*/ 684212 h 821482"/>
              <a:gd name="connsiteX18" fmla="*/ 644287 w 958629"/>
              <a:gd name="connsiteY18" fmla="*/ 728492 h 821482"/>
              <a:gd name="connsiteX19" fmla="*/ 553511 w 958629"/>
              <a:gd name="connsiteY19" fmla="*/ 721850 h 821482"/>
              <a:gd name="connsiteX20" fmla="*/ 507016 w 958629"/>
              <a:gd name="connsiteY20" fmla="*/ 690854 h 821482"/>
              <a:gd name="connsiteX21" fmla="*/ 495946 w 958629"/>
              <a:gd name="connsiteY21" fmla="*/ 637717 h 821482"/>
              <a:gd name="connsiteX0" fmla="*/ 0 w 985198"/>
              <a:gd name="connsiteY0" fmla="*/ 865763 h 865763"/>
              <a:gd name="connsiteX1" fmla="*/ 75278 w 985198"/>
              <a:gd name="connsiteY1" fmla="*/ 701924 h 865763"/>
              <a:gd name="connsiteX2" fmla="*/ 135057 w 985198"/>
              <a:gd name="connsiteY2" fmla="*/ 566867 h 865763"/>
              <a:gd name="connsiteX3" fmla="*/ 216977 w 985198"/>
              <a:gd name="connsiteY3" fmla="*/ 380888 h 865763"/>
              <a:gd name="connsiteX4" fmla="*/ 321037 w 985198"/>
              <a:gd name="connsiteY4" fmla="*/ 210406 h 865763"/>
              <a:gd name="connsiteX5" fmla="*/ 464950 w 985198"/>
              <a:gd name="connsiteY5" fmla="*/ 62065 h 865763"/>
              <a:gd name="connsiteX6" fmla="*/ 573438 w 985198"/>
              <a:gd name="connsiteY6" fmla="*/ 8928 h 865763"/>
              <a:gd name="connsiteX7" fmla="*/ 657571 w 985198"/>
              <a:gd name="connsiteY7" fmla="*/ 72 h 865763"/>
              <a:gd name="connsiteX8" fmla="*/ 759417 w 985198"/>
              <a:gd name="connsiteY8" fmla="*/ 8928 h 865763"/>
              <a:gd name="connsiteX9" fmla="*/ 832481 w 985198"/>
              <a:gd name="connsiteY9" fmla="*/ 37711 h 865763"/>
              <a:gd name="connsiteX10" fmla="*/ 923257 w 985198"/>
              <a:gd name="connsiteY10" fmla="*/ 112988 h 865763"/>
              <a:gd name="connsiteX11" fmla="*/ 980822 w 985198"/>
              <a:gd name="connsiteY11" fmla="*/ 250259 h 865763"/>
              <a:gd name="connsiteX12" fmla="*/ 980822 w 985198"/>
              <a:gd name="connsiteY12" fmla="*/ 356533 h 865763"/>
              <a:gd name="connsiteX13" fmla="*/ 956467 w 985198"/>
              <a:gd name="connsiteY13" fmla="*/ 436240 h 865763"/>
              <a:gd name="connsiteX14" fmla="*/ 923257 w 985198"/>
              <a:gd name="connsiteY14" fmla="*/ 500446 h 865763"/>
              <a:gd name="connsiteX15" fmla="*/ 894474 w 985198"/>
              <a:gd name="connsiteY15" fmla="*/ 549155 h 865763"/>
              <a:gd name="connsiteX16" fmla="*/ 850193 w 985198"/>
              <a:gd name="connsiteY16" fmla="*/ 600078 h 865763"/>
              <a:gd name="connsiteX17" fmla="*/ 759417 w 985198"/>
              <a:gd name="connsiteY17" fmla="*/ 684212 h 865763"/>
              <a:gd name="connsiteX18" fmla="*/ 670856 w 985198"/>
              <a:gd name="connsiteY18" fmla="*/ 728492 h 865763"/>
              <a:gd name="connsiteX19" fmla="*/ 580080 w 985198"/>
              <a:gd name="connsiteY19" fmla="*/ 721850 h 865763"/>
              <a:gd name="connsiteX20" fmla="*/ 533585 w 985198"/>
              <a:gd name="connsiteY20" fmla="*/ 690854 h 865763"/>
              <a:gd name="connsiteX21" fmla="*/ 522515 w 985198"/>
              <a:gd name="connsiteY21" fmla="*/ 637717 h 865763"/>
              <a:gd name="connsiteX0" fmla="*/ 0 w 982984"/>
              <a:gd name="connsiteY0" fmla="*/ 856907 h 856907"/>
              <a:gd name="connsiteX1" fmla="*/ 73064 w 982984"/>
              <a:gd name="connsiteY1" fmla="*/ 701924 h 856907"/>
              <a:gd name="connsiteX2" fmla="*/ 132843 w 982984"/>
              <a:gd name="connsiteY2" fmla="*/ 566867 h 856907"/>
              <a:gd name="connsiteX3" fmla="*/ 214763 w 982984"/>
              <a:gd name="connsiteY3" fmla="*/ 380888 h 856907"/>
              <a:gd name="connsiteX4" fmla="*/ 318823 w 982984"/>
              <a:gd name="connsiteY4" fmla="*/ 210406 h 856907"/>
              <a:gd name="connsiteX5" fmla="*/ 462736 w 982984"/>
              <a:gd name="connsiteY5" fmla="*/ 62065 h 856907"/>
              <a:gd name="connsiteX6" fmla="*/ 571224 w 982984"/>
              <a:gd name="connsiteY6" fmla="*/ 8928 h 856907"/>
              <a:gd name="connsiteX7" fmla="*/ 655357 w 982984"/>
              <a:gd name="connsiteY7" fmla="*/ 72 h 856907"/>
              <a:gd name="connsiteX8" fmla="*/ 757203 w 982984"/>
              <a:gd name="connsiteY8" fmla="*/ 8928 h 856907"/>
              <a:gd name="connsiteX9" fmla="*/ 830267 w 982984"/>
              <a:gd name="connsiteY9" fmla="*/ 37711 h 856907"/>
              <a:gd name="connsiteX10" fmla="*/ 921043 w 982984"/>
              <a:gd name="connsiteY10" fmla="*/ 112988 h 856907"/>
              <a:gd name="connsiteX11" fmla="*/ 978608 w 982984"/>
              <a:gd name="connsiteY11" fmla="*/ 250259 h 856907"/>
              <a:gd name="connsiteX12" fmla="*/ 978608 w 982984"/>
              <a:gd name="connsiteY12" fmla="*/ 356533 h 856907"/>
              <a:gd name="connsiteX13" fmla="*/ 954253 w 982984"/>
              <a:gd name="connsiteY13" fmla="*/ 436240 h 856907"/>
              <a:gd name="connsiteX14" fmla="*/ 921043 w 982984"/>
              <a:gd name="connsiteY14" fmla="*/ 500446 h 856907"/>
              <a:gd name="connsiteX15" fmla="*/ 892260 w 982984"/>
              <a:gd name="connsiteY15" fmla="*/ 549155 h 856907"/>
              <a:gd name="connsiteX16" fmla="*/ 847979 w 982984"/>
              <a:gd name="connsiteY16" fmla="*/ 600078 h 856907"/>
              <a:gd name="connsiteX17" fmla="*/ 757203 w 982984"/>
              <a:gd name="connsiteY17" fmla="*/ 684212 h 856907"/>
              <a:gd name="connsiteX18" fmla="*/ 668642 w 982984"/>
              <a:gd name="connsiteY18" fmla="*/ 728492 h 856907"/>
              <a:gd name="connsiteX19" fmla="*/ 577866 w 982984"/>
              <a:gd name="connsiteY19" fmla="*/ 721850 h 856907"/>
              <a:gd name="connsiteX20" fmla="*/ 531371 w 982984"/>
              <a:gd name="connsiteY20" fmla="*/ 690854 h 856907"/>
              <a:gd name="connsiteX21" fmla="*/ 520301 w 982984"/>
              <a:gd name="connsiteY21" fmla="*/ 637717 h 856907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73437 w 978555"/>
              <a:gd name="connsiteY19" fmla="*/ 721850 h 850265"/>
              <a:gd name="connsiteX20" fmla="*/ 526942 w 978555"/>
              <a:gd name="connsiteY20" fmla="*/ 690854 h 850265"/>
              <a:gd name="connsiteX21" fmla="*/ 515872 w 978555"/>
              <a:gd name="connsiteY21" fmla="*/ 637717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08566 h 850265"/>
              <a:gd name="connsiteX20" fmla="*/ 526942 w 978555"/>
              <a:gd name="connsiteY20" fmla="*/ 690854 h 850265"/>
              <a:gd name="connsiteX21" fmla="*/ 515872 w 978555"/>
              <a:gd name="connsiteY21" fmla="*/ 637717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17422 h 850265"/>
              <a:gd name="connsiteX20" fmla="*/ 526942 w 978555"/>
              <a:gd name="connsiteY20" fmla="*/ 690854 h 850265"/>
              <a:gd name="connsiteX21" fmla="*/ 515872 w 978555"/>
              <a:gd name="connsiteY21" fmla="*/ 637717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17422 h 850265"/>
              <a:gd name="connsiteX20" fmla="*/ 533584 w 978555"/>
              <a:gd name="connsiteY20" fmla="*/ 686426 h 850265"/>
              <a:gd name="connsiteX21" fmla="*/ 515872 w 978555"/>
              <a:gd name="connsiteY21" fmla="*/ 637717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17422 h 850265"/>
              <a:gd name="connsiteX20" fmla="*/ 533584 w 978555"/>
              <a:gd name="connsiteY20" fmla="*/ 686426 h 850265"/>
              <a:gd name="connsiteX21" fmla="*/ 529156 w 978555"/>
              <a:gd name="connsiteY21" fmla="*/ 635503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17422 h 850265"/>
              <a:gd name="connsiteX20" fmla="*/ 533584 w 978555"/>
              <a:gd name="connsiteY20" fmla="*/ 686426 h 850265"/>
              <a:gd name="connsiteX21" fmla="*/ 51808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24064 h 850265"/>
              <a:gd name="connsiteX20" fmla="*/ 533584 w 978555"/>
              <a:gd name="connsiteY20" fmla="*/ 686426 h 850265"/>
              <a:gd name="connsiteX21" fmla="*/ 51808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24064 h 850265"/>
              <a:gd name="connsiteX20" fmla="*/ 540226 w 978555"/>
              <a:gd name="connsiteY20" fmla="*/ 686426 h 850265"/>
              <a:gd name="connsiteX21" fmla="*/ 51808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8492 h 850265"/>
              <a:gd name="connsiteX19" fmla="*/ 586721 w 978555"/>
              <a:gd name="connsiteY19" fmla="*/ 724064 h 850265"/>
              <a:gd name="connsiteX20" fmla="*/ 540226 w 978555"/>
              <a:gd name="connsiteY20" fmla="*/ 686426 h 850265"/>
              <a:gd name="connsiteX21" fmla="*/ 52915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86721 w 978555"/>
              <a:gd name="connsiteY19" fmla="*/ 724064 h 850265"/>
              <a:gd name="connsiteX20" fmla="*/ 540226 w 978555"/>
              <a:gd name="connsiteY20" fmla="*/ 686426 h 850265"/>
              <a:gd name="connsiteX21" fmla="*/ 52915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20" fmla="*/ 540226 w 978555"/>
              <a:gd name="connsiteY20" fmla="*/ 686426 h 850265"/>
              <a:gd name="connsiteX21" fmla="*/ 52915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20" fmla="*/ 549082 w 978555"/>
              <a:gd name="connsiteY20" fmla="*/ 686426 h 850265"/>
              <a:gd name="connsiteX21" fmla="*/ 52915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20" fmla="*/ 549082 w 978555"/>
              <a:gd name="connsiteY20" fmla="*/ 686426 h 850265"/>
              <a:gd name="connsiteX21" fmla="*/ 52915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20" fmla="*/ 549082 w 978555"/>
              <a:gd name="connsiteY20" fmla="*/ 686426 h 850265"/>
              <a:gd name="connsiteX21" fmla="*/ 540226 w 978555"/>
              <a:gd name="connsiteY21" fmla="*/ 620004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20" fmla="*/ 549082 w 978555"/>
              <a:gd name="connsiteY20" fmla="*/ 686426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19" fmla="*/ 595577 w 978555"/>
              <a:gd name="connsiteY19" fmla="*/ 715208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18" fmla="*/ 664213 w 978555"/>
              <a:gd name="connsiteY18" fmla="*/ 721850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17" fmla="*/ 752774 w 978555"/>
              <a:gd name="connsiteY17" fmla="*/ 684212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16" fmla="*/ 843550 w 978555"/>
              <a:gd name="connsiteY16" fmla="*/ 600078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15" fmla="*/ 887831 w 978555"/>
              <a:gd name="connsiteY15" fmla="*/ 549155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14" fmla="*/ 916614 w 978555"/>
              <a:gd name="connsiteY14" fmla="*/ 500446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13" fmla="*/ 949824 w 978555"/>
              <a:gd name="connsiteY13" fmla="*/ 436240 h 850265"/>
              <a:gd name="connsiteX0" fmla="*/ 0 w 978555"/>
              <a:gd name="connsiteY0" fmla="*/ 850265 h 850265"/>
              <a:gd name="connsiteX1" fmla="*/ 68635 w 978555"/>
              <a:gd name="connsiteY1" fmla="*/ 701924 h 850265"/>
              <a:gd name="connsiteX2" fmla="*/ 128414 w 978555"/>
              <a:gd name="connsiteY2" fmla="*/ 566867 h 850265"/>
              <a:gd name="connsiteX3" fmla="*/ 210334 w 978555"/>
              <a:gd name="connsiteY3" fmla="*/ 380888 h 850265"/>
              <a:gd name="connsiteX4" fmla="*/ 314394 w 978555"/>
              <a:gd name="connsiteY4" fmla="*/ 210406 h 850265"/>
              <a:gd name="connsiteX5" fmla="*/ 458307 w 978555"/>
              <a:gd name="connsiteY5" fmla="*/ 62065 h 850265"/>
              <a:gd name="connsiteX6" fmla="*/ 566795 w 978555"/>
              <a:gd name="connsiteY6" fmla="*/ 8928 h 850265"/>
              <a:gd name="connsiteX7" fmla="*/ 650928 w 978555"/>
              <a:gd name="connsiteY7" fmla="*/ 72 h 850265"/>
              <a:gd name="connsiteX8" fmla="*/ 752774 w 978555"/>
              <a:gd name="connsiteY8" fmla="*/ 8928 h 850265"/>
              <a:gd name="connsiteX9" fmla="*/ 825838 w 978555"/>
              <a:gd name="connsiteY9" fmla="*/ 37711 h 850265"/>
              <a:gd name="connsiteX10" fmla="*/ 916614 w 978555"/>
              <a:gd name="connsiteY10" fmla="*/ 112988 h 850265"/>
              <a:gd name="connsiteX11" fmla="*/ 974179 w 978555"/>
              <a:gd name="connsiteY11" fmla="*/ 250259 h 850265"/>
              <a:gd name="connsiteX12" fmla="*/ 974179 w 978555"/>
              <a:gd name="connsiteY12" fmla="*/ 356533 h 850265"/>
              <a:gd name="connsiteX0" fmla="*/ 0 w 974179"/>
              <a:gd name="connsiteY0" fmla="*/ 850265 h 850265"/>
              <a:gd name="connsiteX1" fmla="*/ 68635 w 974179"/>
              <a:gd name="connsiteY1" fmla="*/ 701924 h 850265"/>
              <a:gd name="connsiteX2" fmla="*/ 128414 w 974179"/>
              <a:gd name="connsiteY2" fmla="*/ 566867 h 850265"/>
              <a:gd name="connsiteX3" fmla="*/ 210334 w 974179"/>
              <a:gd name="connsiteY3" fmla="*/ 380888 h 850265"/>
              <a:gd name="connsiteX4" fmla="*/ 314394 w 974179"/>
              <a:gd name="connsiteY4" fmla="*/ 210406 h 850265"/>
              <a:gd name="connsiteX5" fmla="*/ 458307 w 974179"/>
              <a:gd name="connsiteY5" fmla="*/ 62065 h 850265"/>
              <a:gd name="connsiteX6" fmla="*/ 566795 w 974179"/>
              <a:gd name="connsiteY6" fmla="*/ 8928 h 850265"/>
              <a:gd name="connsiteX7" fmla="*/ 650928 w 974179"/>
              <a:gd name="connsiteY7" fmla="*/ 72 h 850265"/>
              <a:gd name="connsiteX8" fmla="*/ 752774 w 974179"/>
              <a:gd name="connsiteY8" fmla="*/ 8928 h 850265"/>
              <a:gd name="connsiteX9" fmla="*/ 825838 w 974179"/>
              <a:gd name="connsiteY9" fmla="*/ 37711 h 850265"/>
              <a:gd name="connsiteX10" fmla="*/ 916614 w 974179"/>
              <a:gd name="connsiteY10" fmla="*/ 112988 h 850265"/>
              <a:gd name="connsiteX11" fmla="*/ 974179 w 974179"/>
              <a:gd name="connsiteY11" fmla="*/ 250259 h 850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4179" h="850265">
                <a:moveTo>
                  <a:pt x="0" y="850265"/>
                </a:moveTo>
                <a:cubicBezTo>
                  <a:pt x="5535" y="835874"/>
                  <a:pt x="53137" y="738825"/>
                  <a:pt x="68635" y="701924"/>
                </a:cubicBezTo>
                <a:cubicBezTo>
                  <a:pt x="84133" y="665023"/>
                  <a:pt x="104798" y="620373"/>
                  <a:pt x="128414" y="566867"/>
                </a:cubicBezTo>
                <a:cubicBezTo>
                  <a:pt x="152031" y="513361"/>
                  <a:pt x="179337" y="440298"/>
                  <a:pt x="210334" y="380888"/>
                </a:cubicBezTo>
                <a:cubicBezTo>
                  <a:pt x="241331" y="321478"/>
                  <a:pt x="273065" y="263543"/>
                  <a:pt x="314394" y="210406"/>
                </a:cubicBezTo>
                <a:cubicBezTo>
                  <a:pt x="355723" y="157269"/>
                  <a:pt x="416240" y="95645"/>
                  <a:pt x="458307" y="62065"/>
                </a:cubicBezTo>
                <a:cubicBezTo>
                  <a:pt x="500374" y="28485"/>
                  <a:pt x="534692" y="19260"/>
                  <a:pt x="566795" y="8928"/>
                </a:cubicBezTo>
                <a:cubicBezTo>
                  <a:pt x="598898" y="-1404"/>
                  <a:pt x="619932" y="72"/>
                  <a:pt x="650928" y="72"/>
                </a:cubicBezTo>
                <a:cubicBezTo>
                  <a:pt x="681924" y="72"/>
                  <a:pt x="723622" y="2655"/>
                  <a:pt x="752774" y="8928"/>
                </a:cubicBezTo>
                <a:cubicBezTo>
                  <a:pt x="781926" y="15201"/>
                  <a:pt x="798531" y="20368"/>
                  <a:pt x="825838" y="37711"/>
                </a:cubicBezTo>
                <a:cubicBezTo>
                  <a:pt x="853145" y="55054"/>
                  <a:pt x="891891" y="77563"/>
                  <a:pt x="916614" y="112988"/>
                </a:cubicBezTo>
                <a:cubicBezTo>
                  <a:pt x="941337" y="148413"/>
                  <a:pt x="966799" y="209668"/>
                  <a:pt x="974179" y="25025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8036505-FE7B-41E5-BDF3-B64133D40C06}"/>
              </a:ext>
            </a:extLst>
          </p:cNvPr>
          <p:cNvSpPr/>
          <p:nvPr/>
        </p:nvSpPr>
        <p:spPr>
          <a:xfrm>
            <a:off x="5415552" y="4005621"/>
            <a:ext cx="411818" cy="477926"/>
          </a:xfrm>
          <a:custGeom>
            <a:avLst/>
            <a:gdLst>
              <a:gd name="connsiteX0" fmla="*/ 409598 w 409598"/>
              <a:gd name="connsiteY0" fmla="*/ 0 h 473404"/>
              <a:gd name="connsiteX1" fmla="*/ 405170 w 409598"/>
              <a:gd name="connsiteY1" fmla="*/ 104060 h 473404"/>
              <a:gd name="connsiteX2" fmla="*/ 383029 w 409598"/>
              <a:gd name="connsiteY2" fmla="*/ 181552 h 473404"/>
              <a:gd name="connsiteX3" fmla="*/ 321036 w 409598"/>
              <a:gd name="connsiteY3" fmla="*/ 290040 h 473404"/>
              <a:gd name="connsiteX4" fmla="*/ 252401 w 409598"/>
              <a:gd name="connsiteY4" fmla="*/ 369745 h 473404"/>
              <a:gd name="connsiteX5" fmla="*/ 181551 w 409598"/>
              <a:gd name="connsiteY5" fmla="*/ 438381 h 473404"/>
              <a:gd name="connsiteX6" fmla="*/ 99632 w 409598"/>
              <a:gd name="connsiteY6" fmla="*/ 469377 h 473404"/>
              <a:gd name="connsiteX7" fmla="*/ 30996 w 409598"/>
              <a:gd name="connsiteY7" fmla="*/ 471591 h 473404"/>
              <a:gd name="connsiteX8" fmla="*/ 0 w 409598"/>
              <a:gd name="connsiteY8" fmla="*/ 456093 h 473404"/>
              <a:gd name="connsiteX9" fmla="*/ 13284 w 409598"/>
              <a:gd name="connsiteY9" fmla="*/ 462735 h 473404"/>
              <a:gd name="connsiteX0" fmla="*/ 409598 w 409598"/>
              <a:gd name="connsiteY0" fmla="*/ 0 h 480046"/>
              <a:gd name="connsiteX1" fmla="*/ 405170 w 409598"/>
              <a:gd name="connsiteY1" fmla="*/ 110702 h 480046"/>
              <a:gd name="connsiteX2" fmla="*/ 383029 w 409598"/>
              <a:gd name="connsiteY2" fmla="*/ 188194 h 480046"/>
              <a:gd name="connsiteX3" fmla="*/ 321036 w 409598"/>
              <a:gd name="connsiteY3" fmla="*/ 296682 h 480046"/>
              <a:gd name="connsiteX4" fmla="*/ 252401 w 409598"/>
              <a:gd name="connsiteY4" fmla="*/ 376387 h 480046"/>
              <a:gd name="connsiteX5" fmla="*/ 181551 w 409598"/>
              <a:gd name="connsiteY5" fmla="*/ 445023 h 480046"/>
              <a:gd name="connsiteX6" fmla="*/ 99632 w 409598"/>
              <a:gd name="connsiteY6" fmla="*/ 476019 h 480046"/>
              <a:gd name="connsiteX7" fmla="*/ 30996 w 409598"/>
              <a:gd name="connsiteY7" fmla="*/ 478233 h 480046"/>
              <a:gd name="connsiteX8" fmla="*/ 0 w 409598"/>
              <a:gd name="connsiteY8" fmla="*/ 462735 h 480046"/>
              <a:gd name="connsiteX9" fmla="*/ 13284 w 409598"/>
              <a:gd name="connsiteY9" fmla="*/ 469377 h 480046"/>
              <a:gd name="connsiteX0" fmla="*/ 409598 w 409604"/>
              <a:gd name="connsiteY0" fmla="*/ 0 h 480046"/>
              <a:gd name="connsiteX1" fmla="*/ 405170 w 409604"/>
              <a:gd name="connsiteY1" fmla="*/ 110702 h 480046"/>
              <a:gd name="connsiteX2" fmla="*/ 380815 w 409604"/>
              <a:gd name="connsiteY2" fmla="*/ 188194 h 480046"/>
              <a:gd name="connsiteX3" fmla="*/ 321036 w 409604"/>
              <a:gd name="connsiteY3" fmla="*/ 296682 h 480046"/>
              <a:gd name="connsiteX4" fmla="*/ 252401 w 409604"/>
              <a:gd name="connsiteY4" fmla="*/ 376387 h 480046"/>
              <a:gd name="connsiteX5" fmla="*/ 181551 w 409604"/>
              <a:gd name="connsiteY5" fmla="*/ 445023 h 480046"/>
              <a:gd name="connsiteX6" fmla="*/ 99632 w 409604"/>
              <a:gd name="connsiteY6" fmla="*/ 476019 h 480046"/>
              <a:gd name="connsiteX7" fmla="*/ 30996 w 409604"/>
              <a:gd name="connsiteY7" fmla="*/ 478233 h 480046"/>
              <a:gd name="connsiteX8" fmla="*/ 0 w 409604"/>
              <a:gd name="connsiteY8" fmla="*/ 462735 h 480046"/>
              <a:gd name="connsiteX9" fmla="*/ 13284 w 409604"/>
              <a:gd name="connsiteY9" fmla="*/ 469377 h 480046"/>
              <a:gd name="connsiteX0" fmla="*/ 409598 w 409604"/>
              <a:gd name="connsiteY0" fmla="*/ 0 h 480046"/>
              <a:gd name="connsiteX1" fmla="*/ 405170 w 409604"/>
              <a:gd name="connsiteY1" fmla="*/ 110702 h 480046"/>
              <a:gd name="connsiteX2" fmla="*/ 380815 w 409604"/>
              <a:gd name="connsiteY2" fmla="*/ 188194 h 480046"/>
              <a:gd name="connsiteX3" fmla="*/ 321036 w 409604"/>
              <a:gd name="connsiteY3" fmla="*/ 296682 h 480046"/>
              <a:gd name="connsiteX4" fmla="*/ 252401 w 409604"/>
              <a:gd name="connsiteY4" fmla="*/ 376387 h 480046"/>
              <a:gd name="connsiteX5" fmla="*/ 181551 w 409604"/>
              <a:gd name="connsiteY5" fmla="*/ 445023 h 480046"/>
              <a:gd name="connsiteX6" fmla="*/ 99632 w 409604"/>
              <a:gd name="connsiteY6" fmla="*/ 476019 h 480046"/>
              <a:gd name="connsiteX7" fmla="*/ 30996 w 409604"/>
              <a:gd name="connsiteY7" fmla="*/ 478233 h 480046"/>
              <a:gd name="connsiteX8" fmla="*/ 0 w 409604"/>
              <a:gd name="connsiteY8" fmla="*/ 462735 h 480046"/>
              <a:gd name="connsiteX9" fmla="*/ 13284 w 409604"/>
              <a:gd name="connsiteY9" fmla="*/ 462735 h 480046"/>
              <a:gd name="connsiteX0" fmla="*/ 405170 w 405176"/>
              <a:gd name="connsiteY0" fmla="*/ 0 h 481280"/>
              <a:gd name="connsiteX1" fmla="*/ 400742 w 405176"/>
              <a:gd name="connsiteY1" fmla="*/ 110702 h 481280"/>
              <a:gd name="connsiteX2" fmla="*/ 376387 w 405176"/>
              <a:gd name="connsiteY2" fmla="*/ 188194 h 481280"/>
              <a:gd name="connsiteX3" fmla="*/ 316608 w 405176"/>
              <a:gd name="connsiteY3" fmla="*/ 296682 h 481280"/>
              <a:gd name="connsiteX4" fmla="*/ 247973 w 405176"/>
              <a:gd name="connsiteY4" fmla="*/ 376387 h 481280"/>
              <a:gd name="connsiteX5" fmla="*/ 177123 w 405176"/>
              <a:gd name="connsiteY5" fmla="*/ 445023 h 481280"/>
              <a:gd name="connsiteX6" fmla="*/ 95204 w 405176"/>
              <a:gd name="connsiteY6" fmla="*/ 476019 h 481280"/>
              <a:gd name="connsiteX7" fmla="*/ 26568 w 405176"/>
              <a:gd name="connsiteY7" fmla="*/ 478233 h 481280"/>
              <a:gd name="connsiteX8" fmla="*/ 0 w 405176"/>
              <a:gd name="connsiteY8" fmla="*/ 445023 h 481280"/>
              <a:gd name="connsiteX9" fmla="*/ 8856 w 405176"/>
              <a:gd name="connsiteY9" fmla="*/ 462735 h 481280"/>
              <a:gd name="connsiteX0" fmla="*/ 429525 w 429531"/>
              <a:gd name="connsiteY0" fmla="*/ 0 h 480965"/>
              <a:gd name="connsiteX1" fmla="*/ 425097 w 429531"/>
              <a:gd name="connsiteY1" fmla="*/ 110702 h 480965"/>
              <a:gd name="connsiteX2" fmla="*/ 400742 w 429531"/>
              <a:gd name="connsiteY2" fmla="*/ 188194 h 480965"/>
              <a:gd name="connsiteX3" fmla="*/ 340963 w 429531"/>
              <a:gd name="connsiteY3" fmla="*/ 296682 h 480965"/>
              <a:gd name="connsiteX4" fmla="*/ 272328 w 429531"/>
              <a:gd name="connsiteY4" fmla="*/ 376387 h 480965"/>
              <a:gd name="connsiteX5" fmla="*/ 201478 w 429531"/>
              <a:gd name="connsiteY5" fmla="*/ 445023 h 480965"/>
              <a:gd name="connsiteX6" fmla="*/ 119559 w 429531"/>
              <a:gd name="connsiteY6" fmla="*/ 476019 h 480965"/>
              <a:gd name="connsiteX7" fmla="*/ 50923 w 429531"/>
              <a:gd name="connsiteY7" fmla="*/ 478233 h 480965"/>
              <a:gd name="connsiteX8" fmla="*/ 0 w 429531"/>
              <a:gd name="connsiteY8" fmla="*/ 449451 h 480965"/>
              <a:gd name="connsiteX9" fmla="*/ 33211 w 429531"/>
              <a:gd name="connsiteY9" fmla="*/ 462735 h 480965"/>
              <a:gd name="connsiteX0" fmla="*/ 429525 w 429531"/>
              <a:gd name="connsiteY0" fmla="*/ 0 h 480965"/>
              <a:gd name="connsiteX1" fmla="*/ 425097 w 429531"/>
              <a:gd name="connsiteY1" fmla="*/ 110702 h 480965"/>
              <a:gd name="connsiteX2" fmla="*/ 400742 w 429531"/>
              <a:gd name="connsiteY2" fmla="*/ 188194 h 480965"/>
              <a:gd name="connsiteX3" fmla="*/ 340963 w 429531"/>
              <a:gd name="connsiteY3" fmla="*/ 296682 h 480965"/>
              <a:gd name="connsiteX4" fmla="*/ 272328 w 429531"/>
              <a:gd name="connsiteY4" fmla="*/ 376387 h 480965"/>
              <a:gd name="connsiteX5" fmla="*/ 201478 w 429531"/>
              <a:gd name="connsiteY5" fmla="*/ 445023 h 480965"/>
              <a:gd name="connsiteX6" fmla="*/ 119559 w 429531"/>
              <a:gd name="connsiteY6" fmla="*/ 476019 h 480965"/>
              <a:gd name="connsiteX7" fmla="*/ 50923 w 429531"/>
              <a:gd name="connsiteY7" fmla="*/ 478233 h 480965"/>
              <a:gd name="connsiteX8" fmla="*/ 0 w 429531"/>
              <a:gd name="connsiteY8" fmla="*/ 449451 h 480965"/>
              <a:gd name="connsiteX9" fmla="*/ 33211 w 429531"/>
              <a:gd name="connsiteY9" fmla="*/ 462735 h 480965"/>
              <a:gd name="connsiteX0" fmla="*/ 429525 w 429531"/>
              <a:gd name="connsiteY0" fmla="*/ 0 h 483046"/>
              <a:gd name="connsiteX1" fmla="*/ 425097 w 429531"/>
              <a:gd name="connsiteY1" fmla="*/ 110702 h 483046"/>
              <a:gd name="connsiteX2" fmla="*/ 400742 w 429531"/>
              <a:gd name="connsiteY2" fmla="*/ 188194 h 483046"/>
              <a:gd name="connsiteX3" fmla="*/ 340963 w 429531"/>
              <a:gd name="connsiteY3" fmla="*/ 296682 h 483046"/>
              <a:gd name="connsiteX4" fmla="*/ 272328 w 429531"/>
              <a:gd name="connsiteY4" fmla="*/ 376387 h 483046"/>
              <a:gd name="connsiteX5" fmla="*/ 201478 w 429531"/>
              <a:gd name="connsiteY5" fmla="*/ 445023 h 483046"/>
              <a:gd name="connsiteX6" fmla="*/ 119559 w 429531"/>
              <a:gd name="connsiteY6" fmla="*/ 476019 h 483046"/>
              <a:gd name="connsiteX7" fmla="*/ 50923 w 429531"/>
              <a:gd name="connsiteY7" fmla="*/ 478233 h 483046"/>
              <a:gd name="connsiteX8" fmla="*/ 0 w 429531"/>
              <a:gd name="connsiteY8" fmla="*/ 420668 h 483046"/>
              <a:gd name="connsiteX9" fmla="*/ 33211 w 429531"/>
              <a:gd name="connsiteY9" fmla="*/ 462735 h 483046"/>
              <a:gd name="connsiteX0" fmla="*/ 396314 w 396320"/>
              <a:gd name="connsiteY0" fmla="*/ 0 h 480046"/>
              <a:gd name="connsiteX1" fmla="*/ 391886 w 396320"/>
              <a:gd name="connsiteY1" fmla="*/ 110702 h 480046"/>
              <a:gd name="connsiteX2" fmla="*/ 367531 w 396320"/>
              <a:gd name="connsiteY2" fmla="*/ 188194 h 480046"/>
              <a:gd name="connsiteX3" fmla="*/ 307752 w 396320"/>
              <a:gd name="connsiteY3" fmla="*/ 296682 h 480046"/>
              <a:gd name="connsiteX4" fmla="*/ 239117 w 396320"/>
              <a:gd name="connsiteY4" fmla="*/ 376387 h 480046"/>
              <a:gd name="connsiteX5" fmla="*/ 168267 w 396320"/>
              <a:gd name="connsiteY5" fmla="*/ 445023 h 480046"/>
              <a:gd name="connsiteX6" fmla="*/ 86348 w 396320"/>
              <a:gd name="connsiteY6" fmla="*/ 476019 h 480046"/>
              <a:gd name="connsiteX7" fmla="*/ 17712 w 396320"/>
              <a:gd name="connsiteY7" fmla="*/ 478233 h 480046"/>
              <a:gd name="connsiteX8" fmla="*/ 0 w 396320"/>
              <a:gd name="connsiteY8" fmla="*/ 462735 h 480046"/>
              <a:gd name="connsiteX0" fmla="*/ 411812 w 411818"/>
              <a:gd name="connsiteY0" fmla="*/ 0 h 480046"/>
              <a:gd name="connsiteX1" fmla="*/ 407384 w 411818"/>
              <a:gd name="connsiteY1" fmla="*/ 110702 h 480046"/>
              <a:gd name="connsiteX2" fmla="*/ 383029 w 411818"/>
              <a:gd name="connsiteY2" fmla="*/ 188194 h 480046"/>
              <a:gd name="connsiteX3" fmla="*/ 323250 w 411818"/>
              <a:gd name="connsiteY3" fmla="*/ 296682 h 480046"/>
              <a:gd name="connsiteX4" fmla="*/ 254615 w 411818"/>
              <a:gd name="connsiteY4" fmla="*/ 376387 h 480046"/>
              <a:gd name="connsiteX5" fmla="*/ 183765 w 411818"/>
              <a:gd name="connsiteY5" fmla="*/ 445023 h 480046"/>
              <a:gd name="connsiteX6" fmla="*/ 101846 w 411818"/>
              <a:gd name="connsiteY6" fmla="*/ 476019 h 480046"/>
              <a:gd name="connsiteX7" fmla="*/ 33210 w 411818"/>
              <a:gd name="connsiteY7" fmla="*/ 478233 h 480046"/>
              <a:gd name="connsiteX8" fmla="*/ 0 w 411818"/>
              <a:gd name="connsiteY8" fmla="*/ 462735 h 480046"/>
              <a:gd name="connsiteX0" fmla="*/ 405170 w 405176"/>
              <a:gd name="connsiteY0" fmla="*/ 0 h 480046"/>
              <a:gd name="connsiteX1" fmla="*/ 400742 w 405176"/>
              <a:gd name="connsiteY1" fmla="*/ 110702 h 480046"/>
              <a:gd name="connsiteX2" fmla="*/ 376387 w 405176"/>
              <a:gd name="connsiteY2" fmla="*/ 188194 h 480046"/>
              <a:gd name="connsiteX3" fmla="*/ 316608 w 405176"/>
              <a:gd name="connsiteY3" fmla="*/ 296682 h 480046"/>
              <a:gd name="connsiteX4" fmla="*/ 247973 w 405176"/>
              <a:gd name="connsiteY4" fmla="*/ 376387 h 480046"/>
              <a:gd name="connsiteX5" fmla="*/ 177123 w 405176"/>
              <a:gd name="connsiteY5" fmla="*/ 445023 h 480046"/>
              <a:gd name="connsiteX6" fmla="*/ 95204 w 405176"/>
              <a:gd name="connsiteY6" fmla="*/ 476019 h 480046"/>
              <a:gd name="connsiteX7" fmla="*/ 26568 w 405176"/>
              <a:gd name="connsiteY7" fmla="*/ 478233 h 480046"/>
              <a:gd name="connsiteX8" fmla="*/ 0 w 405176"/>
              <a:gd name="connsiteY8" fmla="*/ 462735 h 480046"/>
              <a:gd name="connsiteX0" fmla="*/ 405170 w 405176"/>
              <a:gd name="connsiteY0" fmla="*/ 0 h 480310"/>
              <a:gd name="connsiteX1" fmla="*/ 400742 w 405176"/>
              <a:gd name="connsiteY1" fmla="*/ 110702 h 480310"/>
              <a:gd name="connsiteX2" fmla="*/ 376387 w 405176"/>
              <a:gd name="connsiteY2" fmla="*/ 188194 h 480310"/>
              <a:gd name="connsiteX3" fmla="*/ 316608 w 405176"/>
              <a:gd name="connsiteY3" fmla="*/ 296682 h 480310"/>
              <a:gd name="connsiteX4" fmla="*/ 247973 w 405176"/>
              <a:gd name="connsiteY4" fmla="*/ 376387 h 480310"/>
              <a:gd name="connsiteX5" fmla="*/ 177123 w 405176"/>
              <a:gd name="connsiteY5" fmla="*/ 440595 h 480310"/>
              <a:gd name="connsiteX6" fmla="*/ 95204 w 405176"/>
              <a:gd name="connsiteY6" fmla="*/ 476019 h 480310"/>
              <a:gd name="connsiteX7" fmla="*/ 26568 w 405176"/>
              <a:gd name="connsiteY7" fmla="*/ 478233 h 480310"/>
              <a:gd name="connsiteX8" fmla="*/ 0 w 405176"/>
              <a:gd name="connsiteY8" fmla="*/ 462735 h 480310"/>
              <a:gd name="connsiteX0" fmla="*/ 400742 w 400748"/>
              <a:gd name="connsiteY0" fmla="*/ 0 h 480745"/>
              <a:gd name="connsiteX1" fmla="*/ 396314 w 400748"/>
              <a:gd name="connsiteY1" fmla="*/ 110702 h 480745"/>
              <a:gd name="connsiteX2" fmla="*/ 371959 w 400748"/>
              <a:gd name="connsiteY2" fmla="*/ 188194 h 480745"/>
              <a:gd name="connsiteX3" fmla="*/ 312180 w 400748"/>
              <a:gd name="connsiteY3" fmla="*/ 296682 h 480745"/>
              <a:gd name="connsiteX4" fmla="*/ 243545 w 400748"/>
              <a:gd name="connsiteY4" fmla="*/ 376387 h 480745"/>
              <a:gd name="connsiteX5" fmla="*/ 172695 w 400748"/>
              <a:gd name="connsiteY5" fmla="*/ 440595 h 480745"/>
              <a:gd name="connsiteX6" fmla="*/ 90776 w 400748"/>
              <a:gd name="connsiteY6" fmla="*/ 476019 h 480745"/>
              <a:gd name="connsiteX7" fmla="*/ 22140 w 400748"/>
              <a:gd name="connsiteY7" fmla="*/ 478233 h 480745"/>
              <a:gd name="connsiteX8" fmla="*/ 0 w 400748"/>
              <a:gd name="connsiteY8" fmla="*/ 456093 h 480745"/>
              <a:gd name="connsiteX0" fmla="*/ 400742 w 400748"/>
              <a:gd name="connsiteY0" fmla="*/ 0 h 477985"/>
              <a:gd name="connsiteX1" fmla="*/ 396314 w 400748"/>
              <a:gd name="connsiteY1" fmla="*/ 110702 h 477985"/>
              <a:gd name="connsiteX2" fmla="*/ 371959 w 400748"/>
              <a:gd name="connsiteY2" fmla="*/ 188194 h 477985"/>
              <a:gd name="connsiteX3" fmla="*/ 312180 w 400748"/>
              <a:gd name="connsiteY3" fmla="*/ 296682 h 477985"/>
              <a:gd name="connsiteX4" fmla="*/ 243545 w 400748"/>
              <a:gd name="connsiteY4" fmla="*/ 376387 h 477985"/>
              <a:gd name="connsiteX5" fmla="*/ 172695 w 400748"/>
              <a:gd name="connsiteY5" fmla="*/ 440595 h 477985"/>
              <a:gd name="connsiteX6" fmla="*/ 90776 w 400748"/>
              <a:gd name="connsiteY6" fmla="*/ 476019 h 477985"/>
              <a:gd name="connsiteX7" fmla="*/ 26568 w 400748"/>
              <a:gd name="connsiteY7" fmla="*/ 471591 h 477985"/>
              <a:gd name="connsiteX8" fmla="*/ 0 w 400748"/>
              <a:gd name="connsiteY8" fmla="*/ 456093 h 477985"/>
              <a:gd name="connsiteX0" fmla="*/ 405170 w 405176"/>
              <a:gd name="connsiteY0" fmla="*/ 0 h 477926"/>
              <a:gd name="connsiteX1" fmla="*/ 400742 w 405176"/>
              <a:gd name="connsiteY1" fmla="*/ 110702 h 477926"/>
              <a:gd name="connsiteX2" fmla="*/ 376387 w 405176"/>
              <a:gd name="connsiteY2" fmla="*/ 188194 h 477926"/>
              <a:gd name="connsiteX3" fmla="*/ 316608 w 405176"/>
              <a:gd name="connsiteY3" fmla="*/ 296682 h 477926"/>
              <a:gd name="connsiteX4" fmla="*/ 247973 w 405176"/>
              <a:gd name="connsiteY4" fmla="*/ 376387 h 477926"/>
              <a:gd name="connsiteX5" fmla="*/ 177123 w 405176"/>
              <a:gd name="connsiteY5" fmla="*/ 440595 h 477926"/>
              <a:gd name="connsiteX6" fmla="*/ 95204 w 405176"/>
              <a:gd name="connsiteY6" fmla="*/ 476019 h 477926"/>
              <a:gd name="connsiteX7" fmla="*/ 30996 w 405176"/>
              <a:gd name="connsiteY7" fmla="*/ 471591 h 477926"/>
              <a:gd name="connsiteX8" fmla="*/ 0 w 405176"/>
              <a:gd name="connsiteY8" fmla="*/ 458307 h 477926"/>
              <a:gd name="connsiteX0" fmla="*/ 411812 w 411818"/>
              <a:gd name="connsiteY0" fmla="*/ 0 h 477926"/>
              <a:gd name="connsiteX1" fmla="*/ 407384 w 411818"/>
              <a:gd name="connsiteY1" fmla="*/ 110702 h 477926"/>
              <a:gd name="connsiteX2" fmla="*/ 383029 w 411818"/>
              <a:gd name="connsiteY2" fmla="*/ 188194 h 477926"/>
              <a:gd name="connsiteX3" fmla="*/ 323250 w 411818"/>
              <a:gd name="connsiteY3" fmla="*/ 296682 h 477926"/>
              <a:gd name="connsiteX4" fmla="*/ 254615 w 411818"/>
              <a:gd name="connsiteY4" fmla="*/ 376387 h 477926"/>
              <a:gd name="connsiteX5" fmla="*/ 183765 w 411818"/>
              <a:gd name="connsiteY5" fmla="*/ 440595 h 477926"/>
              <a:gd name="connsiteX6" fmla="*/ 101846 w 411818"/>
              <a:gd name="connsiteY6" fmla="*/ 476019 h 477926"/>
              <a:gd name="connsiteX7" fmla="*/ 37638 w 411818"/>
              <a:gd name="connsiteY7" fmla="*/ 471591 h 477926"/>
              <a:gd name="connsiteX8" fmla="*/ 0 w 411818"/>
              <a:gd name="connsiteY8" fmla="*/ 458307 h 47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818" h="477926">
                <a:moveTo>
                  <a:pt x="411812" y="0"/>
                </a:moveTo>
                <a:cubicBezTo>
                  <a:pt x="411812" y="36900"/>
                  <a:pt x="412181" y="79336"/>
                  <a:pt x="407384" y="110702"/>
                </a:cubicBezTo>
                <a:cubicBezTo>
                  <a:pt x="402587" y="142068"/>
                  <a:pt x="397051" y="157197"/>
                  <a:pt x="383029" y="188194"/>
                </a:cubicBezTo>
                <a:cubicBezTo>
                  <a:pt x="369007" y="219191"/>
                  <a:pt x="344652" y="265317"/>
                  <a:pt x="323250" y="296682"/>
                </a:cubicBezTo>
                <a:cubicBezTo>
                  <a:pt x="301848" y="328047"/>
                  <a:pt x="277863" y="352402"/>
                  <a:pt x="254615" y="376387"/>
                </a:cubicBezTo>
                <a:cubicBezTo>
                  <a:pt x="231368" y="400373"/>
                  <a:pt x="209226" y="423990"/>
                  <a:pt x="183765" y="440595"/>
                </a:cubicBezTo>
                <a:cubicBezTo>
                  <a:pt x="158304" y="457200"/>
                  <a:pt x="126200" y="470853"/>
                  <a:pt x="101846" y="476019"/>
                </a:cubicBezTo>
                <a:cubicBezTo>
                  <a:pt x="77492" y="481185"/>
                  <a:pt x="54612" y="474543"/>
                  <a:pt x="37638" y="471591"/>
                </a:cubicBezTo>
                <a:cubicBezTo>
                  <a:pt x="20664" y="468639"/>
                  <a:pt x="3690" y="461536"/>
                  <a:pt x="0" y="45830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9C49BF8-A04A-416A-911C-CE3BAB2BF338}"/>
              </a:ext>
            </a:extLst>
          </p:cNvPr>
          <p:cNvSpPr/>
          <p:nvPr/>
        </p:nvSpPr>
        <p:spPr>
          <a:xfrm>
            <a:off x="5383287" y="4299497"/>
            <a:ext cx="338063" cy="167727"/>
          </a:xfrm>
          <a:custGeom>
            <a:avLst/>
            <a:gdLst>
              <a:gd name="connsiteX0" fmla="*/ 32976 w 326664"/>
              <a:gd name="connsiteY0" fmla="*/ 153654 h 153654"/>
              <a:gd name="connsiteX1" fmla="*/ 4401 w 326664"/>
              <a:gd name="connsiteY1" fmla="*/ 109204 h 153654"/>
              <a:gd name="connsiteX2" fmla="*/ 4401 w 326664"/>
              <a:gd name="connsiteY2" fmla="*/ 50467 h 153654"/>
              <a:gd name="connsiteX3" fmla="*/ 45676 w 326664"/>
              <a:gd name="connsiteY3" fmla="*/ 13954 h 153654"/>
              <a:gd name="connsiteX4" fmla="*/ 102826 w 326664"/>
              <a:gd name="connsiteY4" fmla="*/ 4429 h 153654"/>
              <a:gd name="connsiteX5" fmla="*/ 191726 w 326664"/>
              <a:gd name="connsiteY5" fmla="*/ 1254 h 153654"/>
              <a:gd name="connsiteX6" fmla="*/ 261576 w 326664"/>
              <a:gd name="connsiteY6" fmla="*/ 25067 h 153654"/>
              <a:gd name="connsiteX7" fmla="*/ 293326 w 326664"/>
              <a:gd name="connsiteY7" fmla="*/ 39354 h 153654"/>
              <a:gd name="connsiteX8" fmla="*/ 326664 w 326664"/>
              <a:gd name="connsiteY8" fmla="*/ 61579 h 153654"/>
              <a:gd name="connsiteX0" fmla="*/ 38013 w 326939"/>
              <a:gd name="connsiteY0" fmla="*/ 153654 h 153654"/>
              <a:gd name="connsiteX1" fmla="*/ 4676 w 326939"/>
              <a:gd name="connsiteY1" fmla="*/ 109204 h 153654"/>
              <a:gd name="connsiteX2" fmla="*/ 4676 w 326939"/>
              <a:gd name="connsiteY2" fmla="*/ 50467 h 153654"/>
              <a:gd name="connsiteX3" fmla="*/ 45951 w 326939"/>
              <a:gd name="connsiteY3" fmla="*/ 13954 h 153654"/>
              <a:gd name="connsiteX4" fmla="*/ 103101 w 326939"/>
              <a:gd name="connsiteY4" fmla="*/ 4429 h 153654"/>
              <a:gd name="connsiteX5" fmla="*/ 192001 w 326939"/>
              <a:gd name="connsiteY5" fmla="*/ 1254 h 153654"/>
              <a:gd name="connsiteX6" fmla="*/ 261851 w 326939"/>
              <a:gd name="connsiteY6" fmla="*/ 25067 h 153654"/>
              <a:gd name="connsiteX7" fmla="*/ 293601 w 326939"/>
              <a:gd name="connsiteY7" fmla="*/ 39354 h 153654"/>
              <a:gd name="connsiteX8" fmla="*/ 326939 w 326939"/>
              <a:gd name="connsiteY8" fmla="*/ 61579 h 153654"/>
              <a:gd name="connsiteX0" fmla="*/ 33787 w 322713"/>
              <a:gd name="connsiteY0" fmla="*/ 153654 h 153654"/>
              <a:gd name="connsiteX1" fmla="*/ 450 w 322713"/>
              <a:gd name="connsiteY1" fmla="*/ 109204 h 153654"/>
              <a:gd name="connsiteX2" fmla="*/ 16325 w 322713"/>
              <a:gd name="connsiteY2" fmla="*/ 47292 h 153654"/>
              <a:gd name="connsiteX3" fmla="*/ 41725 w 322713"/>
              <a:gd name="connsiteY3" fmla="*/ 13954 h 153654"/>
              <a:gd name="connsiteX4" fmla="*/ 98875 w 322713"/>
              <a:gd name="connsiteY4" fmla="*/ 4429 h 153654"/>
              <a:gd name="connsiteX5" fmla="*/ 187775 w 322713"/>
              <a:gd name="connsiteY5" fmla="*/ 1254 h 153654"/>
              <a:gd name="connsiteX6" fmla="*/ 257625 w 322713"/>
              <a:gd name="connsiteY6" fmla="*/ 25067 h 153654"/>
              <a:gd name="connsiteX7" fmla="*/ 289375 w 322713"/>
              <a:gd name="connsiteY7" fmla="*/ 39354 h 153654"/>
              <a:gd name="connsiteX8" fmla="*/ 322713 w 322713"/>
              <a:gd name="connsiteY8" fmla="*/ 61579 h 153654"/>
              <a:gd name="connsiteX0" fmla="*/ 35750 w 324676"/>
              <a:gd name="connsiteY0" fmla="*/ 153654 h 153654"/>
              <a:gd name="connsiteX1" fmla="*/ 2413 w 324676"/>
              <a:gd name="connsiteY1" fmla="*/ 109204 h 153654"/>
              <a:gd name="connsiteX2" fmla="*/ 7176 w 324676"/>
              <a:gd name="connsiteY2" fmla="*/ 45704 h 153654"/>
              <a:gd name="connsiteX3" fmla="*/ 43688 w 324676"/>
              <a:gd name="connsiteY3" fmla="*/ 13954 h 153654"/>
              <a:gd name="connsiteX4" fmla="*/ 100838 w 324676"/>
              <a:gd name="connsiteY4" fmla="*/ 4429 h 153654"/>
              <a:gd name="connsiteX5" fmla="*/ 189738 w 324676"/>
              <a:gd name="connsiteY5" fmla="*/ 1254 h 153654"/>
              <a:gd name="connsiteX6" fmla="*/ 259588 w 324676"/>
              <a:gd name="connsiteY6" fmla="*/ 25067 h 153654"/>
              <a:gd name="connsiteX7" fmla="*/ 291338 w 324676"/>
              <a:gd name="connsiteY7" fmla="*/ 39354 h 153654"/>
              <a:gd name="connsiteX8" fmla="*/ 324676 w 324676"/>
              <a:gd name="connsiteY8" fmla="*/ 61579 h 153654"/>
              <a:gd name="connsiteX0" fmla="*/ 34850 w 323776"/>
              <a:gd name="connsiteY0" fmla="*/ 153654 h 153654"/>
              <a:gd name="connsiteX1" fmla="*/ 1513 w 323776"/>
              <a:gd name="connsiteY1" fmla="*/ 109204 h 153654"/>
              <a:gd name="connsiteX2" fmla="*/ 9451 w 323776"/>
              <a:gd name="connsiteY2" fmla="*/ 50467 h 153654"/>
              <a:gd name="connsiteX3" fmla="*/ 42788 w 323776"/>
              <a:gd name="connsiteY3" fmla="*/ 13954 h 153654"/>
              <a:gd name="connsiteX4" fmla="*/ 99938 w 323776"/>
              <a:gd name="connsiteY4" fmla="*/ 4429 h 153654"/>
              <a:gd name="connsiteX5" fmla="*/ 188838 w 323776"/>
              <a:gd name="connsiteY5" fmla="*/ 1254 h 153654"/>
              <a:gd name="connsiteX6" fmla="*/ 258688 w 323776"/>
              <a:gd name="connsiteY6" fmla="*/ 25067 h 153654"/>
              <a:gd name="connsiteX7" fmla="*/ 290438 w 323776"/>
              <a:gd name="connsiteY7" fmla="*/ 39354 h 153654"/>
              <a:gd name="connsiteX8" fmla="*/ 323776 w 323776"/>
              <a:gd name="connsiteY8" fmla="*/ 61579 h 153654"/>
              <a:gd name="connsiteX0" fmla="*/ 34850 w 323776"/>
              <a:gd name="connsiteY0" fmla="*/ 165423 h 165423"/>
              <a:gd name="connsiteX1" fmla="*/ 1513 w 323776"/>
              <a:gd name="connsiteY1" fmla="*/ 120973 h 165423"/>
              <a:gd name="connsiteX2" fmla="*/ 9451 w 323776"/>
              <a:gd name="connsiteY2" fmla="*/ 62236 h 165423"/>
              <a:gd name="connsiteX3" fmla="*/ 42788 w 323776"/>
              <a:gd name="connsiteY3" fmla="*/ 25723 h 165423"/>
              <a:gd name="connsiteX4" fmla="*/ 104701 w 323776"/>
              <a:gd name="connsiteY4" fmla="*/ 323 h 165423"/>
              <a:gd name="connsiteX5" fmla="*/ 188838 w 323776"/>
              <a:gd name="connsiteY5" fmla="*/ 13023 h 165423"/>
              <a:gd name="connsiteX6" fmla="*/ 258688 w 323776"/>
              <a:gd name="connsiteY6" fmla="*/ 36836 h 165423"/>
              <a:gd name="connsiteX7" fmla="*/ 290438 w 323776"/>
              <a:gd name="connsiteY7" fmla="*/ 51123 h 165423"/>
              <a:gd name="connsiteX8" fmla="*/ 323776 w 323776"/>
              <a:gd name="connsiteY8" fmla="*/ 73348 h 165423"/>
              <a:gd name="connsiteX0" fmla="*/ 34850 w 323776"/>
              <a:gd name="connsiteY0" fmla="*/ 168087 h 168087"/>
              <a:gd name="connsiteX1" fmla="*/ 1513 w 323776"/>
              <a:gd name="connsiteY1" fmla="*/ 123637 h 168087"/>
              <a:gd name="connsiteX2" fmla="*/ 9451 w 323776"/>
              <a:gd name="connsiteY2" fmla="*/ 64900 h 168087"/>
              <a:gd name="connsiteX3" fmla="*/ 42788 w 323776"/>
              <a:gd name="connsiteY3" fmla="*/ 28387 h 168087"/>
              <a:gd name="connsiteX4" fmla="*/ 104701 w 323776"/>
              <a:gd name="connsiteY4" fmla="*/ 2987 h 168087"/>
              <a:gd name="connsiteX5" fmla="*/ 193601 w 323776"/>
              <a:gd name="connsiteY5" fmla="*/ 4574 h 168087"/>
              <a:gd name="connsiteX6" fmla="*/ 258688 w 323776"/>
              <a:gd name="connsiteY6" fmla="*/ 39500 h 168087"/>
              <a:gd name="connsiteX7" fmla="*/ 290438 w 323776"/>
              <a:gd name="connsiteY7" fmla="*/ 53787 h 168087"/>
              <a:gd name="connsiteX8" fmla="*/ 323776 w 323776"/>
              <a:gd name="connsiteY8" fmla="*/ 76012 h 168087"/>
              <a:gd name="connsiteX0" fmla="*/ 34850 w 323776"/>
              <a:gd name="connsiteY0" fmla="*/ 167727 h 167727"/>
              <a:gd name="connsiteX1" fmla="*/ 1513 w 323776"/>
              <a:gd name="connsiteY1" fmla="*/ 123277 h 167727"/>
              <a:gd name="connsiteX2" fmla="*/ 9451 w 323776"/>
              <a:gd name="connsiteY2" fmla="*/ 64540 h 167727"/>
              <a:gd name="connsiteX3" fmla="*/ 42788 w 323776"/>
              <a:gd name="connsiteY3" fmla="*/ 28027 h 167727"/>
              <a:gd name="connsiteX4" fmla="*/ 104701 w 323776"/>
              <a:gd name="connsiteY4" fmla="*/ 2627 h 167727"/>
              <a:gd name="connsiteX5" fmla="*/ 193601 w 323776"/>
              <a:gd name="connsiteY5" fmla="*/ 4214 h 167727"/>
              <a:gd name="connsiteX6" fmla="*/ 265038 w 323776"/>
              <a:gd name="connsiteY6" fmla="*/ 32790 h 167727"/>
              <a:gd name="connsiteX7" fmla="*/ 290438 w 323776"/>
              <a:gd name="connsiteY7" fmla="*/ 53427 h 167727"/>
              <a:gd name="connsiteX8" fmla="*/ 323776 w 323776"/>
              <a:gd name="connsiteY8" fmla="*/ 75652 h 167727"/>
              <a:gd name="connsiteX0" fmla="*/ 34850 w 323776"/>
              <a:gd name="connsiteY0" fmla="*/ 167727 h 167727"/>
              <a:gd name="connsiteX1" fmla="*/ 1513 w 323776"/>
              <a:gd name="connsiteY1" fmla="*/ 123277 h 167727"/>
              <a:gd name="connsiteX2" fmla="*/ 9451 w 323776"/>
              <a:gd name="connsiteY2" fmla="*/ 64540 h 167727"/>
              <a:gd name="connsiteX3" fmla="*/ 42788 w 323776"/>
              <a:gd name="connsiteY3" fmla="*/ 28027 h 167727"/>
              <a:gd name="connsiteX4" fmla="*/ 104701 w 323776"/>
              <a:gd name="connsiteY4" fmla="*/ 2627 h 167727"/>
              <a:gd name="connsiteX5" fmla="*/ 193601 w 323776"/>
              <a:gd name="connsiteY5" fmla="*/ 4214 h 167727"/>
              <a:gd name="connsiteX6" fmla="*/ 265038 w 323776"/>
              <a:gd name="connsiteY6" fmla="*/ 32790 h 167727"/>
              <a:gd name="connsiteX7" fmla="*/ 303138 w 323776"/>
              <a:gd name="connsiteY7" fmla="*/ 53427 h 167727"/>
              <a:gd name="connsiteX8" fmla="*/ 323776 w 323776"/>
              <a:gd name="connsiteY8" fmla="*/ 75652 h 167727"/>
              <a:gd name="connsiteX0" fmla="*/ 34850 w 338063"/>
              <a:gd name="connsiteY0" fmla="*/ 167727 h 167727"/>
              <a:gd name="connsiteX1" fmla="*/ 1513 w 338063"/>
              <a:gd name="connsiteY1" fmla="*/ 123277 h 167727"/>
              <a:gd name="connsiteX2" fmla="*/ 9451 w 338063"/>
              <a:gd name="connsiteY2" fmla="*/ 64540 h 167727"/>
              <a:gd name="connsiteX3" fmla="*/ 42788 w 338063"/>
              <a:gd name="connsiteY3" fmla="*/ 28027 h 167727"/>
              <a:gd name="connsiteX4" fmla="*/ 104701 w 338063"/>
              <a:gd name="connsiteY4" fmla="*/ 2627 h 167727"/>
              <a:gd name="connsiteX5" fmla="*/ 193601 w 338063"/>
              <a:gd name="connsiteY5" fmla="*/ 4214 h 167727"/>
              <a:gd name="connsiteX6" fmla="*/ 265038 w 338063"/>
              <a:gd name="connsiteY6" fmla="*/ 32790 h 167727"/>
              <a:gd name="connsiteX7" fmla="*/ 303138 w 338063"/>
              <a:gd name="connsiteY7" fmla="*/ 53427 h 167727"/>
              <a:gd name="connsiteX8" fmla="*/ 338063 w 338063"/>
              <a:gd name="connsiteY8" fmla="*/ 75652 h 167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063" h="167727">
                <a:moveTo>
                  <a:pt x="34850" y="167727"/>
                </a:moveTo>
                <a:cubicBezTo>
                  <a:pt x="22943" y="154101"/>
                  <a:pt x="5746" y="140475"/>
                  <a:pt x="1513" y="123277"/>
                </a:cubicBezTo>
                <a:cubicBezTo>
                  <a:pt x="-2720" y="106079"/>
                  <a:pt x="2572" y="80415"/>
                  <a:pt x="9451" y="64540"/>
                </a:cubicBezTo>
                <a:cubicBezTo>
                  <a:pt x="16330" y="48665"/>
                  <a:pt x="26913" y="38346"/>
                  <a:pt x="42788" y="28027"/>
                </a:cubicBezTo>
                <a:cubicBezTo>
                  <a:pt x="58663" y="17708"/>
                  <a:pt x="79566" y="6596"/>
                  <a:pt x="104701" y="2627"/>
                </a:cubicBezTo>
                <a:cubicBezTo>
                  <a:pt x="129837" y="-1342"/>
                  <a:pt x="166878" y="-813"/>
                  <a:pt x="193601" y="4214"/>
                </a:cubicBezTo>
                <a:cubicBezTo>
                  <a:pt x="220324" y="9241"/>
                  <a:pt x="246782" y="24588"/>
                  <a:pt x="265038" y="32790"/>
                </a:cubicBezTo>
                <a:cubicBezTo>
                  <a:pt x="283294" y="40992"/>
                  <a:pt x="292290" y="47342"/>
                  <a:pt x="303138" y="53427"/>
                </a:cubicBezTo>
                <a:cubicBezTo>
                  <a:pt x="313986" y="59512"/>
                  <a:pt x="326818" y="67582"/>
                  <a:pt x="338063" y="7565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B363361-EF60-49E1-A23D-E6D7E9AAD7FB}"/>
              </a:ext>
            </a:extLst>
          </p:cNvPr>
          <p:cNvSpPr/>
          <p:nvPr/>
        </p:nvSpPr>
        <p:spPr>
          <a:xfrm>
            <a:off x="5715001" y="4379913"/>
            <a:ext cx="254000" cy="652462"/>
          </a:xfrm>
          <a:custGeom>
            <a:avLst/>
            <a:gdLst>
              <a:gd name="connsiteX0" fmla="*/ 0 w 331788"/>
              <a:gd name="connsiteY0" fmla="*/ 0 h 673100"/>
              <a:gd name="connsiteX1" fmla="*/ 44450 w 331788"/>
              <a:gd name="connsiteY1" fmla="*/ 52387 h 673100"/>
              <a:gd name="connsiteX2" fmla="*/ 52388 w 331788"/>
              <a:gd name="connsiteY2" fmla="*/ 93662 h 673100"/>
              <a:gd name="connsiteX3" fmla="*/ 68263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41275 w 331788"/>
              <a:gd name="connsiteY1" fmla="*/ 52387 h 673100"/>
              <a:gd name="connsiteX2" fmla="*/ 52388 w 331788"/>
              <a:gd name="connsiteY2" fmla="*/ 93662 h 673100"/>
              <a:gd name="connsiteX3" fmla="*/ 68263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2388 w 331788"/>
              <a:gd name="connsiteY2" fmla="*/ 93662 h 673100"/>
              <a:gd name="connsiteX3" fmla="*/ 68263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47626 w 331788"/>
              <a:gd name="connsiteY2" fmla="*/ 93662 h 673100"/>
              <a:gd name="connsiteX3" fmla="*/ 68263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8263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3500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71438 w 331788"/>
              <a:gd name="connsiteY5" fmla="*/ 36988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8263 w 331788"/>
              <a:gd name="connsiteY5" fmla="*/ 374650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8263 w 331788"/>
              <a:gd name="connsiteY5" fmla="*/ 374650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8263 w 331788"/>
              <a:gd name="connsiteY5" fmla="*/ 374650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98425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88900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1600 w 331788"/>
              <a:gd name="connsiteY6" fmla="*/ 522287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6525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6525 w 331788"/>
              <a:gd name="connsiteY7" fmla="*/ 577850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9438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9438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9438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9438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3350 w 331788"/>
              <a:gd name="connsiteY7" fmla="*/ 579438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1762 w 331788"/>
              <a:gd name="connsiteY7" fmla="*/ 584201 h 673100"/>
              <a:gd name="connsiteX8" fmla="*/ 173038 w 331788"/>
              <a:gd name="connsiteY8" fmla="*/ 619125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1762 w 331788"/>
              <a:gd name="connsiteY7" fmla="*/ 584201 h 673100"/>
              <a:gd name="connsiteX8" fmla="*/ 173038 w 331788"/>
              <a:gd name="connsiteY8" fmla="*/ 620712 h 673100"/>
              <a:gd name="connsiteX9" fmla="*/ 250825 w 331788"/>
              <a:gd name="connsiteY9" fmla="*/ 661987 h 673100"/>
              <a:gd name="connsiteX10" fmla="*/ 331788 w 331788"/>
              <a:gd name="connsiteY10" fmla="*/ 673100 h 673100"/>
              <a:gd name="connsiteX0" fmla="*/ 0 w 331788"/>
              <a:gd name="connsiteY0" fmla="*/ 0 h 673100"/>
              <a:gd name="connsiteX1" fmla="*/ 33338 w 331788"/>
              <a:gd name="connsiteY1" fmla="*/ 52387 h 673100"/>
              <a:gd name="connsiteX2" fmla="*/ 50801 w 331788"/>
              <a:gd name="connsiteY2" fmla="*/ 93662 h 673100"/>
              <a:gd name="connsiteX3" fmla="*/ 65088 w 331788"/>
              <a:gd name="connsiteY3" fmla="*/ 190500 h 673100"/>
              <a:gd name="connsiteX4" fmla="*/ 66675 w 331788"/>
              <a:gd name="connsiteY4" fmla="*/ 263525 h 673100"/>
              <a:gd name="connsiteX5" fmla="*/ 66675 w 331788"/>
              <a:gd name="connsiteY5" fmla="*/ 376237 h 673100"/>
              <a:gd name="connsiteX6" fmla="*/ 100013 w 331788"/>
              <a:gd name="connsiteY6" fmla="*/ 523875 h 673100"/>
              <a:gd name="connsiteX7" fmla="*/ 131762 w 331788"/>
              <a:gd name="connsiteY7" fmla="*/ 584201 h 673100"/>
              <a:gd name="connsiteX8" fmla="*/ 173038 w 331788"/>
              <a:gd name="connsiteY8" fmla="*/ 620712 h 673100"/>
              <a:gd name="connsiteX9" fmla="*/ 250825 w 331788"/>
              <a:gd name="connsiteY9" fmla="*/ 657224 h 673100"/>
              <a:gd name="connsiteX10" fmla="*/ 331788 w 331788"/>
              <a:gd name="connsiteY10" fmla="*/ 673100 h 673100"/>
              <a:gd name="connsiteX0" fmla="*/ 0 w 331788"/>
              <a:gd name="connsiteY0" fmla="*/ 0 h 663575"/>
              <a:gd name="connsiteX1" fmla="*/ 33338 w 331788"/>
              <a:gd name="connsiteY1" fmla="*/ 52387 h 663575"/>
              <a:gd name="connsiteX2" fmla="*/ 50801 w 331788"/>
              <a:gd name="connsiteY2" fmla="*/ 93662 h 663575"/>
              <a:gd name="connsiteX3" fmla="*/ 65088 w 331788"/>
              <a:gd name="connsiteY3" fmla="*/ 190500 h 663575"/>
              <a:gd name="connsiteX4" fmla="*/ 66675 w 331788"/>
              <a:gd name="connsiteY4" fmla="*/ 263525 h 663575"/>
              <a:gd name="connsiteX5" fmla="*/ 66675 w 331788"/>
              <a:gd name="connsiteY5" fmla="*/ 376237 h 663575"/>
              <a:gd name="connsiteX6" fmla="*/ 100013 w 331788"/>
              <a:gd name="connsiteY6" fmla="*/ 523875 h 663575"/>
              <a:gd name="connsiteX7" fmla="*/ 131762 w 331788"/>
              <a:gd name="connsiteY7" fmla="*/ 584201 h 663575"/>
              <a:gd name="connsiteX8" fmla="*/ 173038 w 331788"/>
              <a:gd name="connsiteY8" fmla="*/ 620712 h 663575"/>
              <a:gd name="connsiteX9" fmla="*/ 250825 w 331788"/>
              <a:gd name="connsiteY9" fmla="*/ 657224 h 663575"/>
              <a:gd name="connsiteX10" fmla="*/ 331788 w 331788"/>
              <a:gd name="connsiteY10" fmla="*/ 663575 h 663575"/>
              <a:gd name="connsiteX0" fmla="*/ 0 w 331788"/>
              <a:gd name="connsiteY0" fmla="*/ 0 h 660658"/>
              <a:gd name="connsiteX1" fmla="*/ 33338 w 331788"/>
              <a:gd name="connsiteY1" fmla="*/ 52387 h 660658"/>
              <a:gd name="connsiteX2" fmla="*/ 50801 w 331788"/>
              <a:gd name="connsiteY2" fmla="*/ 93662 h 660658"/>
              <a:gd name="connsiteX3" fmla="*/ 65088 w 331788"/>
              <a:gd name="connsiteY3" fmla="*/ 190500 h 660658"/>
              <a:gd name="connsiteX4" fmla="*/ 66675 w 331788"/>
              <a:gd name="connsiteY4" fmla="*/ 263525 h 660658"/>
              <a:gd name="connsiteX5" fmla="*/ 66675 w 331788"/>
              <a:gd name="connsiteY5" fmla="*/ 376237 h 660658"/>
              <a:gd name="connsiteX6" fmla="*/ 100013 w 331788"/>
              <a:gd name="connsiteY6" fmla="*/ 523875 h 660658"/>
              <a:gd name="connsiteX7" fmla="*/ 131762 w 331788"/>
              <a:gd name="connsiteY7" fmla="*/ 584201 h 660658"/>
              <a:gd name="connsiteX8" fmla="*/ 173038 w 331788"/>
              <a:gd name="connsiteY8" fmla="*/ 620712 h 660658"/>
              <a:gd name="connsiteX9" fmla="*/ 250825 w 331788"/>
              <a:gd name="connsiteY9" fmla="*/ 657224 h 660658"/>
              <a:gd name="connsiteX10" fmla="*/ 331788 w 331788"/>
              <a:gd name="connsiteY10" fmla="*/ 655637 h 660658"/>
              <a:gd name="connsiteX0" fmla="*/ 0 w 331788"/>
              <a:gd name="connsiteY0" fmla="*/ 0 h 658234"/>
              <a:gd name="connsiteX1" fmla="*/ 33338 w 331788"/>
              <a:gd name="connsiteY1" fmla="*/ 52387 h 658234"/>
              <a:gd name="connsiteX2" fmla="*/ 50801 w 331788"/>
              <a:gd name="connsiteY2" fmla="*/ 93662 h 658234"/>
              <a:gd name="connsiteX3" fmla="*/ 65088 w 331788"/>
              <a:gd name="connsiteY3" fmla="*/ 190500 h 658234"/>
              <a:gd name="connsiteX4" fmla="*/ 66675 w 331788"/>
              <a:gd name="connsiteY4" fmla="*/ 263525 h 658234"/>
              <a:gd name="connsiteX5" fmla="*/ 66675 w 331788"/>
              <a:gd name="connsiteY5" fmla="*/ 376237 h 658234"/>
              <a:gd name="connsiteX6" fmla="*/ 100013 w 331788"/>
              <a:gd name="connsiteY6" fmla="*/ 523875 h 658234"/>
              <a:gd name="connsiteX7" fmla="*/ 131762 w 331788"/>
              <a:gd name="connsiteY7" fmla="*/ 584201 h 658234"/>
              <a:gd name="connsiteX8" fmla="*/ 173038 w 331788"/>
              <a:gd name="connsiteY8" fmla="*/ 620712 h 658234"/>
              <a:gd name="connsiteX9" fmla="*/ 252413 w 331788"/>
              <a:gd name="connsiteY9" fmla="*/ 654049 h 658234"/>
              <a:gd name="connsiteX10" fmla="*/ 331788 w 331788"/>
              <a:gd name="connsiteY10" fmla="*/ 655637 h 658234"/>
              <a:gd name="connsiteX0" fmla="*/ 0 w 331788"/>
              <a:gd name="connsiteY0" fmla="*/ 0 h 658749"/>
              <a:gd name="connsiteX1" fmla="*/ 33338 w 331788"/>
              <a:gd name="connsiteY1" fmla="*/ 52387 h 658749"/>
              <a:gd name="connsiteX2" fmla="*/ 50801 w 331788"/>
              <a:gd name="connsiteY2" fmla="*/ 93662 h 658749"/>
              <a:gd name="connsiteX3" fmla="*/ 65088 w 331788"/>
              <a:gd name="connsiteY3" fmla="*/ 190500 h 658749"/>
              <a:gd name="connsiteX4" fmla="*/ 66675 w 331788"/>
              <a:gd name="connsiteY4" fmla="*/ 263525 h 658749"/>
              <a:gd name="connsiteX5" fmla="*/ 66675 w 331788"/>
              <a:gd name="connsiteY5" fmla="*/ 376237 h 658749"/>
              <a:gd name="connsiteX6" fmla="*/ 100013 w 331788"/>
              <a:gd name="connsiteY6" fmla="*/ 523875 h 658749"/>
              <a:gd name="connsiteX7" fmla="*/ 131762 w 331788"/>
              <a:gd name="connsiteY7" fmla="*/ 584201 h 658749"/>
              <a:gd name="connsiteX8" fmla="*/ 173038 w 331788"/>
              <a:gd name="connsiteY8" fmla="*/ 620712 h 658749"/>
              <a:gd name="connsiteX9" fmla="*/ 252413 w 331788"/>
              <a:gd name="connsiteY9" fmla="*/ 654049 h 658749"/>
              <a:gd name="connsiteX10" fmla="*/ 331788 w 331788"/>
              <a:gd name="connsiteY10" fmla="*/ 657225 h 658749"/>
              <a:gd name="connsiteX0" fmla="*/ 0 w 331788"/>
              <a:gd name="connsiteY0" fmla="*/ 0 h 657823"/>
              <a:gd name="connsiteX1" fmla="*/ 33338 w 331788"/>
              <a:gd name="connsiteY1" fmla="*/ 52387 h 657823"/>
              <a:gd name="connsiteX2" fmla="*/ 50801 w 331788"/>
              <a:gd name="connsiteY2" fmla="*/ 93662 h 657823"/>
              <a:gd name="connsiteX3" fmla="*/ 65088 w 331788"/>
              <a:gd name="connsiteY3" fmla="*/ 190500 h 657823"/>
              <a:gd name="connsiteX4" fmla="*/ 66675 w 331788"/>
              <a:gd name="connsiteY4" fmla="*/ 263525 h 657823"/>
              <a:gd name="connsiteX5" fmla="*/ 66675 w 331788"/>
              <a:gd name="connsiteY5" fmla="*/ 376237 h 657823"/>
              <a:gd name="connsiteX6" fmla="*/ 100013 w 331788"/>
              <a:gd name="connsiteY6" fmla="*/ 523875 h 657823"/>
              <a:gd name="connsiteX7" fmla="*/ 131762 w 331788"/>
              <a:gd name="connsiteY7" fmla="*/ 584201 h 657823"/>
              <a:gd name="connsiteX8" fmla="*/ 173038 w 331788"/>
              <a:gd name="connsiteY8" fmla="*/ 620712 h 657823"/>
              <a:gd name="connsiteX9" fmla="*/ 254000 w 331788"/>
              <a:gd name="connsiteY9" fmla="*/ 652462 h 657823"/>
              <a:gd name="connsiteX10" fmla="*/ 331788 w 331788"/>
              <a:gd name="connsiteY10" fmla="*/ 657225 h 657823"/>
              <a:gd name="connsiteX0" fmla="*/ 0 w 331788"/>
              <a:gd name="connsiteY0" fmla="*/ 0 h 657225"/>
              <a:gd name="connsiteX1" fmla="*/ 33338 w 331788"/>
              <a:gd name="connsiteY1" fmla="*/ 52387 h 657225"/>
              <a:gd name="connsiteX2" fmla="*/ 50801 w 331788"/>
              <a:gd name="connsiteY2" fmla="*/ 93662 h 657225"/>
              <a:gd name="connsiteX3" fmla="*/ 65088 w 331788"/>
              <a:gd name="connsiteY3" fmla="*/ 190500 h 657225"/>
              <a:gd name="connsiteX4" fmla="*/ 66675 w 331788"/>
              <a:gd name="connsiteY4" fmla="*/ 263525 h 657225"/>
              <a:gd name="connsiteX5" fmla="*/ 66675 w 331788"/>
              <a:gd name="connsiteY5" fmla="*/ 376237 h 657225"/>
              <a:gd name="connsiteX6" fmla="*/ 100013 w 331788"/>
              <a:gd name="connsiteY6" fmla="*/ 523875 h 657225"/>
              <a:gd name="connsiteX7" fmla="*/ 131762 w 331788"/>
              <a:gd name="connsiteY7" fmla="*/ 584201 h 657225"/>
              <a:gd name="connsiteX8" fmla="*/ 173038 w 331788"/>
              <a:gd name="connsiteY8" fmla="*/ 620712 h 657225"/>
              <a:gd name="connsiteX9" fmla="*/ 254000 w 331788"/>
              <a:gd name="connsiteY9" fmla="*/ 652462 h 657225"/>
              <a:gd name="connsiteX10" fmla="*/ 331788 w 331788"/>
              <a:gd name="connsiteY10" fmla="*/ 657225 h 657225"/>
              <a:gd name="connsiteX0" fmla="*/ 0 w 331788"/>
              <a:gd name="connsiteY0" fmla="*/ 0 h 657225"/>
              <a:gd name="connsiteX1" fmla="*/ 33338 w 331788"/>
              <a:gd name="connsiteY1" fmla="*/ 52387 h 657225"/>
              <a:gd name="connsiteX2" fmla="*/ 50801 w 331788"/>
              <a:gd name="connsiteY2" fmla="*/ 93662 h 657225"/>
              <a:gd name="connsiteX3" fmla="*/ 65088 w 331788"/>
              <a:gd name="connsiteY3" fmla="*/ 190500 h 657225"/>
              <a:gd name="connsiteX4" fmla="*/ 66675 w 331788"/>
              <a:gd name="connsiteY4" fmla="*/ 263525 h 657225"/>
              <a:gd name="connsiteX5" fmla="*/ 66675 w 331788"/>
              <a:gd name="connsiteY5" fmla="*/ 376237 h 657225"/>
              <a:gd name="connsiteX6" fmla="*/ 100013 w 331788"/>
              <a:gd name="connsiteY6" fmla="*/ 523875 h 657225"/>
              <a:gd name="connsiteX7" fmla="*/ 131762 w 331788"/>
              <a:gd name="connsiteY7" fmla="*/ 584201 h 657225"/>
              <a:gd name="connsiteX8" fmla="*/ 173038 w 331788"/>
              <a:gd name="connsiteY8" fmla="*/ 620712 h 657225"/>
              <a:gd name="connsiteX9" fmla="*/ 254000 w 331788"/>
              <a:gd name="connsiteY9" fmla="*/ 652462 h 657225"/>
              <a:gd name="connsiteX10" fmla="*/ 331788 w 331788"/>
              <a:gd name="connsiteY10" fmla="*/ 657225 h 657225"/>
              <a:gd name="connsiteX0" fmla="*/ 0 w 331788"/>
              <a:gd name="connsiteY0" fmla="*/ 0 h 652462"/>
              <a:gd name="connsiteX1" fmla="*/ 33338 w 331788"/>
              <a:gd name="connsiteY1" fmla="*/ 52387 h 652462"/>
              <a:gd name="connsiteX2" fmla="*/ 50801 w 331788"/>
              <a:gd name="connsiteY2" fmla="*/ 93662 h 652462"/>
              <a:gd name="connsiteX3" fmla="*/ 65088 w 331788"/>
              <a:gd name="connsiteY3" fmla="*/ 190500 h 652462"/>
              <a:gd name="connsiteX4" fmla="*/ 66675 w 331788"/>
              <a:gd name="connsiteY4" fmla="*/ 263525 h 652462"/>
              <a:gd name="connsiteX5" fmla="*/ 66675 w 331788"/>
              <a:gd name="connsiteY5" fmla="*/ 376237 h 652462"/>
              <a:gd name="connsiteX6" fmla="*/ 100013 w 331788"/>
              <a:gd name="connsiteY6" fmla="*/ 523875 h 652462"/>
              <a:gd name="connsiteX7" fmla="*/ 131762 w 331788"/>
              <a:gd name="connsiteY7" fmla="*/ 584201 h 652462"/>
              <a:gd name="connsiteX8" fmla="*/ 173038 w 331788"/>
              <a:gd name="connsiteY8" fmla="*/ 620712 h 652462"/>
              <a:gd name="connsiteX9" fmla="*/ 254000 w 331788"/>
              <a:gd name="connsiteY9" fmla="*/ 652462 h 652462"/>
              <a:gd name="connsiteX10" fmla="*/ 331788 w 331788"/>
              <a:gd name="connsiteY10" fmla="*/ 647700 h 652462"/>
              <a:gd name="connsiteX0" fmla="*/ 0 w 334963"/>
              <a:gd name="connsiteY0" fmla="*/ 0 h 652462"/>
              <a:gd name="connsiteX1" fmla="*/ 33338 w 334963"/>
              <a:gd name="connsiteY1" fmla="*/ 52387 h 652462"/>
              <a:gd name="connsiteX2" fmla="*/ 50801 w 334963"/>
              <a:gd name="connsiteY2" fmla="*/ 93662 h 652462"/>
              <a:gd name="connsiteX3" fmla="*/ 65088 w 334963"/>
              <a:gd name="connsiteY3" fmla="*/ 190500 h 652462"/>
              <a:gd name="connsiteX4" fmla="*/ 66675 w 334963"/>
              <a:gd name="connsiteY4" fmla="*/ 263525 h 652462"/>
              <a:gd name="connsiteX5" fmla="*/ 66675 w 334963"/>
              <a:gd name="connsiteY5" fmla="*/ 376237 h 652462"/>
              <a:gd name="connsiteX6" fmla="*/ 100013 w 334963"/>
              <a:gd name="connsiteY6" fmla="*/ 523875 h 652462"/>
              <a:gd name="connsiteX7" fmla="*/ 131762 w 334963"/>
              <a:gd name="connsiteY7" fmla="*/ 584201 h 652462"/>
              <a:gd name="connsiteX8" fmla="*/ 173038 w 334963"/>
              <a:gd name="connsiteY8" fmla="*/ 620712 h 652462"/>
              <a:gd name="connsiteX9" fmla="*/ 254000 w 334963"/>
              <a:gd name="connsiteY9" fmla="*/ 652462 h 652462"/>
              <a:gd name="connsiteX10" fmla="*/ 334963 w 334963"/>
              <a:gd name="connsiteY10" fmla="*/ 652462 h 652462"/>
              <a:gd name="connsiteX0" fmla="*/ 0 w 254000"/>
              <a:gd name="connsiteY0" fmla="*/ 0 h 652462"/>
              <a:gd name="connsiteX1" fmla="*/ 33338 w 254000"/>
              <a:gd name="connsiteY1" fmla="*/ 52387 h 652462"/>
              <a:gd name="connsiteX2" fmla="*/ 50801 w 254000"/>
              <a:gd name="connsiteY2" fmla="*/ 93662 h 652462"/>
              <a:gd name="connsiteX3" fmla="*/ 65088 w 254000"/>
              <a:gd name="connsiteY3" fmla="*/ 190500 h 652462"/>
              <a:gd name="connsiteX4" fmla="*/ 66675 w 254000"/>
              <a:gd name="connsiteY4" fmla="*/ 263525 h 652462"/>
              <a:gd name="connsiteX5" fmla="*/ 66675 w 254000"/>
              <a:gd name="connsiteY5" fmla="*/ 376237 h 652462"/>
              <a:gd name="connsiteX6" fmla="*/ 100013 w 254000"/>
              <a:gd name="connsiteY6" fmla="*/ 523875 h 652462"/>
              <a:gd name="connsiteX7" fmla="*/ 131762 w 254000"/>
              <a:gd name="connsiteY7" fmla="*/ 584201 h 652462"/>
              <a:gd name="connsiteX8" fmla="*/ 173038 w 254000"/>
              <a:gd name="connsiteY8" fmla="*/ 620712 h 652462"/>
              <a:gd name="connsiteX9" fmla="*/ 254000 w 254000"/>
              <a:gd name="connsiteY9" fmla="*/ 652462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4000" h="652462">
                <a:moveTo>
                  <a:pt x="0" y="0"/>
                </a:moveTo>
                <a:cubicBezTo>
                  <a:pt x="17859" y="18388"/>
                  <a:pt x="24871" y="36777"/>
                  <a:pt x="33338" y="52387"/>
                </a:cubicBezTo>
                <a:cubicBezTo>
                  <a:pt x="41805" y="67997"/>
                  <a:pt x="45509" y="70643"/>
                  <a:pt x="50801" y="93662"/>
                </a:cubicBezTo>
                <a:cubicBezTo>
                  <a:pt x="56093" y="116681"/>
                  <a:pt x="62442" y="162190"/>
                  <a:pt x="65088" y="190500"/>
                </a:cubicBezTo>
                <a:cubicBezTo>
                  <a:pt x="67734" y="218810"/>
                  <a:pt x="66411" y="232569"/>
                  <a:pt x="66675" y="263525"/>
                </a:cubicBezTo>
                <a:cubicBezTo>
                  <a:pt x="66940" y="294481"/>
                  <a:pt x="61119" y="332845"/>
                  <a:pt x="66675" y="376237"/>
                </a:cubicBezTo>
                <a:cubicBezTo>
                  <a:pt x="72231" y="419629"/>
                  <a:pt x="89165" y="489214"/>
                  <a:pt x="100013" y="523875"/>
                </a:cubicBezTo>
                <a:cubicBezTo>
                  <a:pt x="110861" y="558536"/>
                  <a:pt x="119591" y="568062"/>
                  <a:pt x="131762" y="584201"/>
                </a:cubicBezTo>
                <a:cubicBezTo>
                  <a:pt x="143933" y="600340"/>
                  <a:pt x="152665" y="609335"/>
                  <a:pt x="173038" y="620712"/>
                </a:cubicBezTo>
                <a:cubicBezTo>
                  <a:pt x="193411" y="632089"/>
                  <a:pt x="227542" y="643466"/>
                  <a:pt x="254000" y="65246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1DBC068-E92B-4050-A738-33A908C66922}"/>
              </a:ext>
            </a:extLst>
          </p:cNvPr>
          <p:cNvSpPr/>
          <p:nvPr/>
        </p:nvSpPr>
        <p:spPr>
          <a:xfrm>
            <a:off x="5953087" y="3749034"/>
            <a:ext cx="1190000" cy="1284326"/>
          </a:xfrm>
          <a:custGeom>
            <a:avLst/>
            <a:gdLst>
              <a:gd name="connsiteX0" fmla="*/ 0 w 1187414"/>
              <a:gd name="connsiteY0" fmla="*/ 1285875 h 1285875"/>
              <a:gd name="connsiteX1" fmla="*/ 88900 w 1187414"/>
              <a:gd name="connsiteY1" fmla="*/ 1281112 h 1285875"/>
              <a:gd name="connsiteX2" fmla="*/ 188912 w 1187414"/>
              <a:gd name="connsiteY2" fmla="*/ 1260475 h 1285875"/>
              <a:gd name="connsiteX3" fmla="*/ 285750 w 1187414"/>
              <a:gd name="connsiteY3" fmla="*/ 1228725 h 1285875"/>
              <a:gd name="connsiteX4" fmla="*/ 374650 w 1187414"/>
              <a:gd name="connsiteY4" fmla="*/ 1190625 h 1285875"/>
              <a:gd name="connsiteX5" fmla="*/ 685800 w 1187414"/>
              <a:gd name="connsiteY5" fmla="*/ 1008062 h 1285875"/>
              <a:gd name="connsiteX6" fmla="*/ 877887 w 1187414"/>
              <a:gd name="connsiteY6" fmla="*/ 825500 h 1285875"/>
              <a:gd name="connsiteX7" fmla="*/ 1017587 w 1187414"/>
              <a:gd name="connsiteY7" fmla="*/ 652462 h 1285875"/>
              <a:gd name="connsiteX8" fmla="*/ 1157287 w 1187414"/>
              <a:gd name="connsiteY8" fmla="*/ 361950 h 1285875"/>
              <a:gd name="connsiteX9" fmla="*/ 1185862 w 1187414"/>
              <a:gd name="connsiteY9" fmla="*/ 180975 h 1285875"/>
              <a:gd name="connsiteX10" fmla="*/ 1128712 w 1187414"/>
              <a:gd name="connsiteY10" fmla="*/ 44450 h 1285875"/>
              <a:gd name="connsiteX11" fmla="*/ 1063625 w 1187414"/>
              <a:gd name="connsiteY11" fmla="*/ 7937 h 1285875"/>
              <a:gd name="connsiteX12" fmla="*/ 1006475 w 1187414"/>
              <a:gd name="connsiteY12" fmla="*/ 0 h 1285875"/>
              <a:gd name="connsiteX0" fmla="*/ 0 w 1198565"/>
              <a:gd name="connsiteY0" fmla="*/ 1279184 h 1282096"/>
              <a:gd name="connsiteX1" fmla="*/ 100051 w 1198565"/>
              <a:gd name="connsiteY1" fmla="*/ 1281112 h 1282096"/>
              <a:gd name="connsiteX2" fmla="*/ 200063 w 1198565"/>
              <a:gd name="connsiteY2" fmla="*/ 1260475 h 1282096"/>
              <a:gd name="connsiteX3" fmla="*/ 296901 w 1198565"/>
              <a:gd name="connsiteY3" fmla="*/ 1228725 h 1282096"/>
              <a:gd name="connsiteX4" fmla="*/ 385801 w 1198565"/>
              <a:gd name="connsiteY4" fmla="*/ 1190625 h 1282096"/>
              <a:gd name="connsiteX5" fmla="*/ 696951 w 1198565"/>
              <a:gd name="connsiteY5" fmla="*/ 1008062 h 1282096"/>
              <a:gd name="connsiteX6" fmla="*/ 889038 w 1198565"/>
              <a:gd name="connsiteY6" fmla="*/ 825500 h 1282096"/>
              <a:gd name="connsiteX7" fmla="*/ 1028738 w 1198565"/>
              <a:gd name="connsiteY7" fmla="*/ 652462 h 1282096"/>
              <a:gd name="connsiteX8" fmla="*/ 1168438 w 1198565"/>
              <a:gd name="connsiteY8" fmla="*/ 361950 h 1282096"/>
              <a:gd name="connsiteX9" fmla="*/ 1197013 w 1198565"/>
              <a:gd name="connsiteY9" fmla="*/ 180975 h 1282096"/>
              <a:gd name="connsiteX10" fmla="*/ 1139863 w 1198565"/>
              <a:gd name="connsiteY10" fmla="*/ 44450 h 1282096"/>
              <a:gd name="connsiteX11" fmla="*/ 1074776 w 1198565"/>
              <a:gd name="connsiteY11" fmla="*/ 7937 h 1282096"/>
              <a:gd name="connsiteX12" fmla="*/ 1017626 w 1198565"/>
              <a:gd name="connsiteY12" fmla="*/ 0 h 1282096"/>
              <a:gd name="connsiteX0" fmla="*/ 0 w 1198565"/>
              <a:gd name="connsiteY0" fmla="*/ 1279184 h 1282096"/>
              <a:gd name="connsiteX1" fmla="*/ 100051 w 1198565"/>
              <a:gd name="connsiteY1" fmla="*/ 1281112 h 1282096"/>
              <a:gd name="connsiteX2" fmla="*/ 200063 w 1198565"/>
              <a:gd name="connsiteY2" fmla="*/ 1260475 h 1282096"/>
              <a:gd name="connsiteX3" fmla="*/ 296901 w 1198565"/>
              <a:gd name="connsiteY3" fmla="*/ 1228725 h 1282096"/>
              <a:gd name="connsiteX4" fmla="*/ 388031 w 1198565"/>
              <a:gd name="connsiteY4" fmla="*/ 1197316 h 1282096"/>
              <a:gd name="connsiteX5" fmla="*/ 696951 w 1198565"/>
              <a:gd name="connsiteY5" fmla="*/ 1008062 h 1282096"/>
              <a:gd name="connsiteX6" fmla="*/ 889038 w 1198565"/>
              <a:gd name="connsiteY6" fmla="*/ 825500 h 1282096"/>
              <a:gd name="connsiteX7" fmla="*/ 1028738 w 1198565"/>
              <a:gd name="connsiteY7" fmla="*/ 652462 h 1282096"/>
              <a:gd name="connsiteX8" fmla="*/ 1168438 w 1198565"/>
              <a:gd name="connsiteY8" fmla="*/ 361950 h 1282096"/>
              <a:gd name="connsiteX9" fmla="*/ 1197013 w 1198565"/>
              <a:gd name="connsiteY9" fmla="*/ 180975 h 1282096"/>
              <a:gd name="connsiteX10" fmla="*/ 1139863 w 1198565"/>
              <a:gd name="connsiteY10" fmla="*/ 44450 h 1282096"/>
              <a:gd name="connsiteX11" fmla="*/ 1074776 w 1198565"/>
              <a:gd name="connsiteY11" fmla="*/ 7937 h 1282096"/>
              <a:gd name="connsiteX12" fmla="*/ 1017626 w 1198565"/>
              <a:gd name="connsiteY12" fmla="*/ 0 h 1282096"/>
              <a:gd name="connsiteX0" fmla="*/ 0 w 1198565"/>
              <a:gd name="connsiteY0" fmla="*/ 1279184 h 1282096"/>
              <a:gd name="connsiteX1" fmla="*/ 100051 w 1198565"/>
              <a:gd name="connsiteY1" fmla="*/ 1281112 h 1282096"/>
              <a:gd name="connsiteX2" fmla="*/ 200063 w 1198565"/>
              <a:gd name="connsiteY2" fmla="*/ 1260475 h 1282096"/>
              <a:gd name="connsiteX3" fmla="*/ 296901 w 1198565"/>
              <a:gd name="connsiteY3" fmla="*/ 1228725 h 1282096"/>
              <a:gd name="connsiteX4" fmla="*/ 390261 w 1198565"/>
              <a:gd name="connsiteY4" fmla="*/ 1192856 h 1282096"/>
              <a:gd name="connsiteX5" fmla="*/ 696951 w 1198565"/>
              <a:gd name="connsiteY5" fmla="*/ 1008062 h 1282096"/>
              <a:gd name="connsiteX6" fmla="*/ 889038 w 1198565"/>
              <a:gd name="connsiteY6" fmla="*/ 825500 h 1282096"/>
              <a:gd name="connsiteX7" fmla="*/ 1028738 w 1198565"/>
              <a:gd name="connsiteY7" fmla="*/ 652462 h 1282096"/>
              <a:gd name="connsiteX8" fmla="*/ 1168438 w 1198565"/>
              <a:gd name="connsiteY8" fmla="*/ 361950 h 1282096"/>
              <a:gd name="connsiteX9" fmla="*/ 1197013 w 1198565"/>
              <a:gd name="connsiteY9" fmla="*/ 180975 h 1282096"/>
              <a:gd name="connsiteX10" fmla="*/ 1139863 w 1198565"/>
              <a:gd name="connsiteY10" fmla="*/ 44450 h 1282096"/>
              <a:gd name="connsiteX11" fmla="*/ 1074776 w 1198565"/>
              <a:gd name="connsiteY11" fmla="*/ 7937 h 1282096"/>
              <a:gd name="connsiteX12" fmla="*/ 1017626 w 1198565"/>
              <a:gd name="connsiteY12" fmla="*/ 0 h 1282096"/>
              <a:gd name="connsiteX0" fmla="*/ 0 w 1198565"/>
              <a:gd name="connsiteY0" fmla="*/ 1279184 h 1282096"/>
              <a:gd name="connsiteX1" fmla="*/ 100051 w 1198565"/>
              <a:gd name="connsiteY1" fmla="*/ 1281112 h 1282096"/>
              <a:gd name="connsiteX2" fmla="*/ 200063 w 1198565"/>
              <a:gd name="connsiteY2" fmla="*/ 1260475 h 1282096"/>
              <a:gd name="connsiteX3" fmla="*/ 296901 w 1198565"/>
              <a:gd name="connsiteY3" fmla="*/ 1228725 h 1282096"/>
              <a:gd name="connsiteX4" fmla="*/ 390261 w 1198565"/>
              <a:gd name="connsiteY4" fmla="*/ 1188395 h 1282096"/>
              <a:gd name="connsiteX5" fmla="*/ 696951 w 1198565"/>
              <a:gd name="connsiteY5" fmla="*/ 1008062 h 1282096"/>
              <a:gd name="connsiteX6" fmla="*/ 889038 w 1198565"/>
              <a:gd name="connsiteY6" fmla="*/ 825500 h 1282096"/>
              <a:gd name="connsiteX7" fmla="*/ 1028738 w 1198565"/>
              <a:gd name="connsiteY7" fmla="*/ 652462 h 1282096"/>
              <a:gd name="connsiteX8" fmla="*/ 1168438 w 1198565"/>
              <a:gd name="connsiteY8" fmla="*/ 361950 h 1282096"/>
              <a:gd name="connsiteX9" fmla="*/ 1197013 w 1198565"/>
              <a:gd name="connsiteY9" fmla="*/ 180975 h 1282096"/>
              <a:gd name="connsiteX10" fmla="*/ 1139863 w 1198565"/>
              <a:gd name="connsiteY10" fmla="*/ 44450 h 1282096"/>
              <a:gd name="connsiteX11" fmla="*/ 1074776 w 1198565"/>
              <a:gd name="connsiteY11" fmla="*/ 7937 h 1282096"/>
              <a:gd name="connsiteX12" fmla="*/ 1017626 w 1198565"/>
              <a:gd name="connsiteY12" fmla="*/ 0 h 1282096"/>
              <a:gd name="connsiteX0" fmla="*/ 0 w 1189346"/>
              <a:gd name="connsiteY0" fmla="*/ 1279184 h 1282096"/>
              <a:gd name="connsiteX1" fmla="*/ 100051 w 1189346"/>
              <a:gd name="connsiteY1" fmla="*/ 1281112 h 1282096"/>
              <a:gd name="connsiteX2" fmla="*/ 200063 w 1189346"/>
              <a:gd name="connsiteY2" fmla="*/ 1260475 h 1282096"/>
              <a:gd name="connsiteX3" fmla="*/ 296901 w 1189346"/>
              <a:gd name="connsiteY3" fmla="*/ 1228725 h 1282096"/>
              <a:gd name="connsiteX4" fmla="*/ 390261 w 1189346"/>
              <a:gd name="connsiteY4" fmla="*/ 1188395 h 1282096"/>
              <a:gd name="connsiteX5" fmla="*/ 696951 w 1189346"/>
              <a:gd name="connsiteY5" fmla="*/ 1008062 h 1282096"/>
              <a:gd name="connsiteX6" fmla="*/ 889038 w 1189346"/>
              <a:gd name="connsiteY6" fmla="*/ 825500 h 1282096"/>
              <a:gd name="connsiteX7" fmla="*/ 1028738 w 1189346"/>
              <a:gd name="connsiteY7" fmla="*/ 652462 h 1282096"/>
              <a:gd name="connsiteX8" fmla="*/ 1168438 w 1189346"/>
              <a:gd name="connsiteY8" fmla="*/ 361950 h 1282096"/>
              <a:gd name="connsiteX9" fmla="*/ 1185862 w 1189346"/>
              <a:gd name="connsiteY9" fmla="*/ 176514 h 1282096"/>
              <a:gd name="connsiteX10" fmla="*/ 1139863 w 1189346"/>
              <a:gd name="connsiteY10" fmla="*/ 44450 h 1282096"/>
              <a:gd name="connsiteX11" fmla="*/ 1074776 w 1189346"/>
              <a:gd name="connsiteY11" fmla="*/ 7937 h 1282096"/>
              <a:gd name="connsiteX12" fmla="*/ 1017626 w 1189346"/>
              <a:gd name="connsiteY12" fmla="*/ 0 h 1282096"/>
              <a:gd name="connsiteX0" fmla="*/ 0 w 1190000"/>
              <a:gd name="connsiteY0" fmla="*/ 1279184 h 1282096"/>
              <a:gd name="connsiteX1" fmla="*/ 100051 w 1190000"/>
              <a:gd name="connsiteY1" fmla="*/ 1281112 h 1282096"/>
              <a:gd name="connsiteX2" fmla="*/ 200063 w 1190000"/>
              <a:gd name="connsiteY2" fmla="*/ 1260475 h 1282096"/>
              <a:gd name="connsiteX3" fmla="*/ 296901 w 1190000"/>
              <a:gd name="connsiteY3" fmla="*/ 1228725 h 1282096"/>
              <a:gd name="connsiteX4" fmla="*/ 390261 w 1190000"/>
              <a:gd name="connsiteY4" fmla="*/ 1188395 h 1282096"/>
              <a:gd name="connsiteX5" fmla="*/ 696951 w 1190000"/>
              <a:gd name="connsiteY5" fmla="*/ 1008062 h 1282096"/>
              <a:gd name="connsiteX6" fmla="*/ 889038 w 1190000"/>
              <a:gd name="connsiteY6" fmla="*/ 825500 h 1282096"/>
              <a:gd name="connsiteX7" fmla="*/ 1028738 w 1190000"/>
              <a:gd name="connsiteY7" fmla="*/ 652462 h 1282096"/>
              <a:gd name="connsiteX8" fmla="*/ 1168438 w 1190000"/>
              <a:gd name="connsiteY8" fmla="*/ 361950 h 1282096"/>
              <a:gd name="connsiteX9" fmla="*/ 1185862 w 1190000"/>
              <a:gd name="connsiteY9" fmla="*/ 176514 h 1282096"/>
              <a:gd name="connsiteX10" fmla="*/ 1130942 w 1190000"/>
              <a:gd name="connsiteY10" fmla="*/ 48911 h 1282096"/>
              <a:gd name="connsiteX11" fmla="*/ 1074776 w 1190000"/>
              <a:gd name="connsiteY11" fmla="*/ 7937 h 1282096"/>
              <a:gd name="connsiteX12" fmla="*/ 1017626 w 1190000"/>
              <a:gd name="connsiteY12" fmla="*/ 0 h 1282096"/>
              <a:gd name="connsiteX0" fmla="*/ 0 w 1190000"/>
              <a:gd name="connsiteY0" fmla="*/ 1279184 h 1282096"/>
              <a:gd name="connsiteX1" fmla="*/ 100051 w 1190000"/>
              <a:gd name="connsiteY1" fmla="*/ 1281112 h 1282096"/>
              <a:gd name="connsiteX2" fmla="*/ 200063 w 1190000"/>
              <a:gd name="connsiteY2" fmla="*/ 1260475 h 1282096"/>
              <a:gd name="connsiteX3" fmla="*/ 296901 w 1190000"/>
              <a:gd name="connsiteY3" fmla="*/ 1228725 h 1282096"/>
              <a:gd name="connsiteX4" fmla="*/ 390261 w 1190000"/>
              <a:gd name="connsiteY4" fmla="*/ 1188395 h 1282096"/>
              <a:gd name="connsiteX5" fmla="*/ 696951 w 1190000"/>
              <a:gd name="connsiteY5" fmla="*/ 1008062 h 1282096"/>
              <a:gd name="connsiteX6" fmla="*/ 889038 w 1190000"/>
              <a:gd name="connsiteY6" fmla="*/ 825500 h 1282096"/>
              <a:gd name="connsiteX7" fmla="*/ 1028738 w 1190000"/>
              <a:gd name="connsiteY7" fmla="*/ 652462 h 1282096"/>
              <a:gd name="connsiteX8" fmla="*/ 1168438 w 1190000"/>
              <a:gd name="connsiteY8" fmla="*/ 361950 h 1282096"/>
              <a:gd name="connsiteX9" fmla="*/ 1185862 w 1190000"/>
              <a:gd name="connsiteY9" fmla="*/ 176514 h 1282096"/>
              <a:gd name="connsiteX10" fmla="*/ 1130942 w 1190000"/>
              <a:gd name="connsiteY10" fmla="*/ 48911 h 1282096"/>
              <a:gd name="connsiteX11" fmla="*/ 1070316 w 1190000"/>
              <a:gd name="connsiteY11" fmla="*/ 12398 h 1282096"/>
              <a:gd name="connsiteX12" fmla="*/ 1017626 w 1190000"/>
              <a:gd name="connsiteY12" fmla="*/ 0 h 1282096"/>
              <a:gd name="connsiteX0" fmla="*/ 0 w 1190163"/>
              <a:gd name="connsiteY0" fmla="*/ 1279184 h 1282096"/>
              <a:gd name="connsiteX1" fmla="*/ 100051 w 1190163"/>
              <a:gd name="connsiteY1" fmla="*/ 1281112 h 1282096"/>
              <a:gd name="connsiteX2" fmla="*/ 200063 w 1190163"/>
              <a:gd name="connsiteY2" fmla="*/ 1260475 h 1282096"/>
              <a:gd name="connsiteX3" fmla="*/ 296901 w 1190163"/>
              <a:gd name="connsiteY3" fmla="*/ 1228725 h 1282096"/>
              <a:gd name="connsiteX4" fmla="*/ 390261 w 1190163"/>
              <a:gd name="connsiteY4" fmla="*/ 1188395 h 1282096"/>
              <a:gd name="connsiteX5" fmla="*/ 696951 w 1190163"/>
              <a:gd name="connsiteY5" fmla="*/ 1008062 h 1282096"/>
              <a:gd name="connsiteX6" fmla="*/ 889038 w 1190163"/>
              <a:gd name="connsiteY6" fmla="*/ 825500 h 1282096"/>
              <a:gd name="connsiteX7" fmla="*/ 1028738 w 1190163"/>
              <a:gd name="connsiteY7" fmla="*/ 652462 h 1282096"/>
              <a:gd name="connsiteX8" fmla="*/ 1168438 w 1190163"/>
              <a:gd name="connsiteY8" fmla="*/ 361950 h 1282096"/>
              <a:gd name="connsiteX9" fmla="*/ 1185862 w 1190163"/>
              <a:gd name="connsiteY9" fmla="*/ 176514 h 1282096"/>
              <a:gd name="connsiteX10" fmla="*/ 1128711 w 1190163"/>
              <a:gd name="connsiteY10" fmla="*/ 48911 h 1282096"/>
              <a:gd name="connsiteX11" fmla="*/ 1070316 w 1190163"/>
              <a:gd name="connsiteY11" fmla="*/ 12398 h 1282096"/>
              <a:gd name="connsiteX12" fmla="*/ 1017626 w 1190163"/>
              <a:gd name="connsiteY12" fmla="*/ 0 h 1282096"/>
              <a:gd name="connsiteX0" fmla="*/ 0 w 1190163"/>
              <a:gd name="connsiteY0" fmla="*/ 1279184 h 1282096"/>
              <a:gd name="connsiteX1" fmla="*/ 100051 w 1190163"/>
              <a:gd name="connsiteY1" fmla="*/ 1281112 h 1282096"/>
              <a:gd name="connsiteX2" fmla="*/ 200063 w 1190163"/>
              <a:gd name="connsiteY2" fmla="*/ 1260475 h 1282096"/>
              <a:gd name="connsiteX3" fmla="*/ 296901 w 1190163"/>
              <a:gd name="connsiteY3" fmla="*/ 1228725 h 1282096"/>
              <a:gd name="connsiteX4" fmla="*/ 390261 w 1190163"/>
              <a:gd name="connsiteY4" fmla="*/ 1188395 h 1282096"/>
              <a:gd name="connsiteX5" fmla="*/ 696951 w 1190163"/>
              <a:gd name="connsiteY5" fmla="*/ 1008062 h 1282096"/>
              <a:gd name="connsiteX6" fmla="*/ 889038 w 1190163"/>
              <a:gd name="connsiteY6" fmla="*/ 825500 h 1282096"/>
              <a:gd name="connsiteX7" fmla="*/ 1028738 w 1190163"/>
              <a:gd name="connsiteY7" fmla="*/ 652462 h 1282096"/>
              <a:gd name="connsiteX8" fmla="*/ 1168438 w 1190163"/>
              <a:gd name="connsiteY8" fmla="*/ 361950 h 1282096"/>
              <a:gd name="connsiteX9" fmla="*/ 1185862 w 1190163"/>
              <a:gd name="connsiteY9" fmla="*/ 176514 h 1282096"/>
              <a:gd name="connsiteX10" fmla="*/ 1128711 w 1190163"/>
              <a:gd name="connsiteY10" fmla="*/ 48911 h 1282096"/>
              <a:gd name="connsiteX11" fmla="*/ 1068086 w 1190163"/>
              <a:gd name="connsiteY11" fmla="*/ 12398 h 1282096"/>
              <a:gd name="connsiteX12" fmla="*/ 1017626 w 1190163"/>
              <a:gd name="connsiteY12" fmla="*/ 0 h 1282096"/>
              <a:gd name="connsiteX0" fmla="*/ 0 w 1190163"/>
              <a:gd name="connsiteY0" fmla="*/ 1279184 h 1282096"/>
              <a:gd name="connsiteX1" fmla="*/ 100051 w 1190163"/>
              <a:gd name="connsiteY1" fmla="*/ 1281112 h 1282096"/>
              <a:gd name="connsiteX2" fmla="*/ 200063 w 1190163"/>
              <a:gd name="connsiteY2" fmla="*/ 1260475 h 1282096"/>
              <a:gd name="connsiteX3" fmla="*/ 296901 w 1190163"/>
              <a:gd name="connsiteY3" fmla="*/ 1228725 h 1282096"/>
              <a:gd name="connsiteX4" fmla="*/ 390261 w 1190163"/>
              <a:gd name="connsiteY4" fmla="*/ 1188395 h 1282096"/>
              <a:gd name="connsiteX5" fmla="*/ 696951 w 1190163"/>
              <a:gd name="connsiteY5" fmla="*/ 1008062 h 1282096"/>
              <a:gd name="connsiteX6" fmla="*/ 889038 w 1190163"/>
              <a:gd name="connsiteY6" fmla="*/ 825500 h 1282096"/>
              <a:gd name="connsiteX7" fmla="*/ 1028738 w 1190163"/>
              <a:gd name="connsiteY7" fmla="*/ 652462 h 1282096"/>
              <a:gd name="connsiteX8" fmla="*/ 1168438 w 1190163"/>
              <a:gd name="connsiteY8" fmla="*/ 361950 h 1282096"/>
              <a:gd name="connsiteX9" fmla="*/ 1185862 w 1190163"/>
              <a:gd name="connsiteY9" fmla="*/ 176514 h 1282096"/>
              <a:gd name="connsiteX10" fmla="*/ 1128711 w 1190163"/>
              <a:gd name="connsiteY10" fmla="*/ 48911 h 1282096"/>
              <a:gd name="connsiteX11" fmla="*/ 1074776 w 1190163"/>
              <a:gd name="connsiteY11" fmla="*/ 12398 h 1282096"/>
              <a:gd name="connsiteX12" fmla="*/ 1017626 w 1190163"/>
              <a:gd name="connsiteY12" fmla="*/ 0 h 1282096"/>
              <a:gd name="connsiteX0" fmla="*/ 0 w 1190163"/>
              <a:gd name="connsiteY0" fmla="*/ 1281414 h 1284326"/>
              <a:gd name="connsiteX1" fmla="*/ 100051 w 1190163"/>
              <a:gd name="connsiteY1" fmla="*/ 1283342 h 1284326"/>
              <a:gd name="connsiteX2" fmla="*/ 200063 w 1190163"/>
              <a:gd name="connsiteY2" fmla="*/ 1262705 h 1284326"/>
              <a:gd name="connsiteX3" fmla="*/ 296901 w 1190163"/>
              <a:gd name="connsiteY3" fmla="*/ 1230955 h 1284326"/>
              <a:gd name="connsiteX4" fmla="*/ 390261 w 1190163"/>
              <a:gd name="connsiteY4" fmla="*/ 1190625 h 1284326"/>
              <a:gd name="connsiteX5" fmla="*/ 696951 w 1190163"/>
              <a:gd name="connsiteY5" fmla="*/ 1010292 h 1284326"/>
              <a:gd name="connsiteX6" fmla="*/ 889038 w 1190163"/>
              <a:gd name="connsiteY6" fmla="*/ 827730 h 1284326"/>
              <a:gd name="connsiteX7" fmla="*/ 1028738 w 1190163"/>
              <a:gd name="connsiteY7" fmla="*/ 654692 h 1284326"/>
              <a:gd name="connsiteX8" fmla="*/ 1168438 w 1190163"/>
              <a:gd name="connsiteY8" fmla="*/ 364180 h 1284326"/>
              <a:gd name="connsiteX9" fmla="*/ 1185862 w 1190163"/>
              <a:gd name="connsiteY9" fmla="*/ 178744 h 1284326"/>
              <a:gd name="connsiteX10" fmla="*/ 1128711 w 1190163"/>
              <a:gd name="connsiteY10" fmla="*/ 51141 h 1284326"/>
              <a:gd name="connsiteX11" fmla="*/ 1074776 w 1190163"/>
              <a:gd name="connsiteY11" fmla="*/ 14628 h 1284326"/>
              <a:gd name="connsiteX12" fmla="*/ 1010936 w 1190163"/>
              <a:gd name="connsiteY12" fmla="*/ 0 h 1284326"/>
              <a:gd name="connsiteX0" fmla="*/ 0 w 1190000"/>
              <a:gd name="connsiteY0" fmla="*/ 1281414 h 1284326"/>
              <a:gd name="connsiteX1" fmla="*/ 100051 w 1190000"/>
              <a:gd name="connsiteY1" fmla="*/ 1283342 h 1284326"/>
              <a:gd name="connsiteX2" fmla="*/ 200063 w 1190000"/>
              <a:gd name="connsiteY2" fmla="*/ 1262705 h 1284326"/>
              <a:gd name="connsiteX3" fmla="*/ 296901 w 1190000"/>
              <a:gd name="connsiteY3" fmla="*/ 1230955 h 1284326"/>
              <a:gd name="connsiteX4" fmla="*/ 390261 w 1190000"/>
              <a:gd name="connsiteY4" fmla="*/ 1190625 h 1284326"/>
              <a:gd name="connsiteX5" fmla="*/ 696951 w 1190000"/>
              <a:gd name="connsiteY5" fmla="*/ 1010292 h 1284326"/>
              <a:gd name="connsiteX6" fmla="*/ 889038 w 1190000"/>
              <a:gd name="connsiteY6" fmla="*/ 827730 h 1284326"/>
              <a:gd name="connsiteX7" fmla="*/ 1028738 w 1190000"/>
              <a:gd name="connsiteY7" fmla="*/ 654692 h 1284326"/>
              <a:gd name="connsiteX8" fmla="*/ 1168438 w 1190000"/>
              <a:gd name="connsiteY8" fmla="*/ 364180 h 1284326"/>
              <a:gd name="connsiteX9" fmla="*/ 1185862 w 1190000"/>
              <a:gd name="connsiteY9" fmla="*/ 178744 h 1284326"/>
              <a:gd name="connsiteX10" fmla="*/ 1130941 w 1190000"/>
              <a:gd name="connsiteY10" fmla="*/ 51141 h 1284326"/>
              <a:gd name="connsiteX11" fmla="*/ 1074776 w 1190000"/>
              <a:gd name="connsiteY11" fmla="*/ 14628 h 1284326"/>
              <a:gd name="connsiteX12" fmla="*/ 1010936 w 1190000"/>
              <a:gd name="connsiteY12" fmla="*/ 0 h 1284326"/>
              <a:gd name="connsiteX0" fmla="*/ 0 w 1190000"/>
              <a:gd name="connsiteY0" fmla="*/ 1281414 h 1284326"/>
              <a:gd name="connsiteX1" fmla="*/ 100051 w 1190000"/>
              <a:gd name="connsiteY1" fmla="*/ 1283342 h 1284326"/>
              <a:gd name="connsiteX2" fmla="*/ 200063 w 1190000"/>
              <a:gd name="connsiteY2" fmla="*/ 1262705 h 1284326"/>
              <a:gd name="connsiteX3" fmla="*/ 296901 w 1190000"/>
              <a:gd name="connsiteY3" fmla="*/ 1230955 h 1284326"/>
              <a:gd name="connsiteX4" fmla="*/ 390261 w 1190000"/>
              <a:gd name="connsiteY4" fmla="*/ 1190625 h 1284326"/>
              <a:gd name="connsiteX5" fmla="*/ 696951 w 1190000"/>
              <a:gd name="connsiteY5" fmla="*/ 1010292 h 1284326"/>
              <a:gd name="connsiteX6" fmla="*/ 889038 w 1190000"/>
              <a:gd name="connsiteY6" fmla="*/ 827730 h 1284326"/>
              <a:gd name="connsiteX7" fmla="*/ 1028738 w 1190000"/>
              <a:gd name="connsiteY7" fmla="*/ 654692 h 1284326"/>
              <a:gd name="connsiteX8" fmla="*/ 1168438 w 1190000"/>
              <a:gd name="connsiteY8" fmla="*/ 364180 h 1284326"/>
              <a:gd name="connsiteX9" fmla="*/ 1185862 w 1190000"/>
              <a:gd name="connsiteY9" fmla="*/ 178744 h 1284326"/>
              <a:gd name="connsiteX10" fmla="*/ 1130941 w 1190000"/>
              <a:gd name="connsiteY10" fmla="*/ 51141 h 1284326"/>
              <a:gd name="connsiteX11" fmla="*/ 1074776 w 1190000"/>
              <a:gd name="connsiteY11" fmla="*/ 14628 h 1284326"/>
              <a:gd name="connsiteX12" fmla="*/ 1010936 w 1190000"/>
              <a:gd name="connsiteY12" fmla="*/ 0 h 128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0000" h="1284326">
                <a:moveTo>
                  <a:pt x="0" y="1281414"/>
                </a:moveTo>
                <a:cubicBezTo>
                  <a:pt x="28707" y="1281149"/>
                  <a:pt x="66707" y="1286460"/>
                  <a:pt x="100051" y="1283342"/>
                </a:cubicBezTo>
                <a:cubicBezTo>
                  <a:pt x="133395" y="1280224"/>
                  <a:pt x="167255" y="1271436"/>
                  <a:pt x="200063" y="1262705"/>
                </a:cubicBezTo>
                <a:cubicBezTo>
                  <a:pt x="232871" y="1253974"/>
                  <a:pt x="265201" y="1242968"/>
                  <a:pt x="296901" y="1230955"/>
                </a:cubicBezTo>
                <a:cubicBezTo>
                  <a:pt x="328601" y="1218942"/>
                  <a:pt x="323586" y="1227402"/>
                  <a:pt x="390261" y="1190625"/>
                </a:cubicBezTo>
                <a:cubicBezTo>
                  <a:pt x="456936" y="1153848"/>
                  <a:pt x="613822" y="1070774"/>
                  <a:pt x="696951" y="1010292"/>
                </a:cubicBezTo>
                <a:cubicBezTo>
                  <a:pt x="780080" y="949810"/>
                  <a:pt x="833740" y="886997"/>
                  <a:pt x="889038" y="827730"/>
                </a:cubicBezTo>
                <a:cubicBezTo>
                  <a:pt x="944336" y="768463"/>
                  <a:pt x="982171" y="731950"/>
                  <a:pt x="1028738" y="654692"/>
                </a:cubicBezTo>
                <a:cubicBezTo>
                  <a:pt x="1075305" y="577434"/>
                  <a:pt x="1142251" y="443505"/>
                  <a:pt x="1168438" y="364180"/>
                </a:cubicBezTo>
                <a:cubicBezTo>
                  <a:pt x="1194625" y="284855"/>
                  <a:pt x="1192112" y="230917"/>
                  <a:pt x="1185862" y="178744"/>
                </a:cubicBezTo>
                <a:cubicBezTo>
                  <a:pt x="1179612" y="126571"/>
                  <a:pt x="1158376" y="82954"/>
                  <a:pt x="1130941" y="51141"/>
                </a:cubicBezTo>
                <a:cubicBezTo>
                  <a:pt x="1103506" y="19328"/>
                  <a:pt x="1095149" y="22036"/>
                  <a:pt x="1074776" y="14628"/>
                </a:cubicBezTo>
                <a:cubicBezTo>
                  <a:pt x="1054403" y="7220"/>
                  <a:pt x="1029324" y="264"/>
                  <a:pt x="1010936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02076D3-8F3E-42C9-A227-15EB1EEDA3EB}"/>
              </a:ext>
            </a:extLst>
          </p:cNvPr>
          <p:cNvSpPr/>
          <p:nvPr/>
        </p:nvSpPr>
        <p:spPr>
          <a:xfrm>
            <a:off x="6391616" y="3745416"/>
            <a:ext cx="580125" cy="1284620"/>
          </a:xfrm>
          <a:custGeom>
            <a:avLst/>
            <a:gdLst>
              <a:gd name="connsiteX0" fmla="*/ 576175 w 576175"/>
              <a:gd name="connsiteY0" fmla="*/ 0 h 1302462"/>
              <a:gd name="connsiteX1" fmla="*/ 437900 w 576175"/>
              <a:gd name="connsiteY1" fmla="*/ 20072 h 1302462"/>
              <a:gd name="connsiteX2" fmla="*/ 357612 w 576175"/>
              <a:gd name="connsiteY2" fmla="*/ 60216 h 1302462"/>
              <a:gd name="connsiteX3" fmla="*/ 290704 w 576175"/>
              <a:gd name="connsiteY3" fmla="*/ 109282 h 1302462"/>
              <a:gd name="connsiteX4" fmla="*/ 214876 w 576175"/>
              <a:gd name="connsiteY4" fmla="*/ 182880 h 1302462"/>
              <a:gd name="connsiteX5" fmla="*/ 185883 w 576175"/>
              <a:gd name="connsiteY5" fmla="*/ 216334 h 1302462"/>
              <a:gd name="connsiteX6" fmla="*/ 103364 w 576175"/>
              <a:gd name="connsiteY6" fmla="*/ 341227 h 1302462"/>
              <a:gd name="connsiteX7" fmla="*/ 9693 w 576175"/>
              <a:gd name="connsiteY7" fmla="*/ 622238 h 1302462"/>
              <a:gd name="connsiteX8" fmla="*/ 5233 w 576175"/>
              <a:gd name="connsiteY8" fmla="*/ 796197 h 1302462"/>
              <a:gd name="connsiteX9" fmla="*/ 29766 w 576175"/>
              <a:gd name="connsiteY9" fmla="*/ 972386 h 1302462"/>
              <a:gd name="connsiteX10" fmla="*/ 154659 w 576175"/>
              <a:gd name="connsiteY10" fmla="*/ 1184259 h 1302462"/>
              <a:gd name="connsiteX11" fmla="*/ 226027 w 576175"/>
              <a:gd name="connsiteY11" fmla="*/ 1237785 h 1302462"/>
              <a:gd name="connsiteX12" fmla="*/ 304086 w 576175"/>
              <a:gd name="connsiteY12" fmla="*/ 1277930 h 1302462"/>
              <a:gd name="connsiteX13" fmla="*/ 420058 w 576175"/>
              <a:gd name="connsiteY13" fmla="*/ 1302462 h 1302462"/>
              <a:gd name="connsiteX0" fmla="*/ 576025 w 576025"/>
              <a:gd name="connsiteY0" fmla="*/ 0 h 1302462"/>
              <a:gd name="connsiteX1" fmla="*/ 437750 w 576025"/>
              <a:gd name="connsiteY1" fmla="*/ 20072 h 1302462"/>
              <a:gd name="connsiteX2" fmla="*/ 357462 w 576025"/>
              <a:gd name="connsiteY2" fmla="*/ 60216 h 1302462"/>
              <a:gd name="connsiteX3" fmla="*/ 290554 w 576025"/>
              <a:gd name="connsiteY3" fmla="*/ 109282 h 1302462"/>
              <a:gd name="connsiteX4" fmla="*/ 214726 w 576025"/>
              <a:gd name="connsiteY4" fmla="*/ 182880 h 1302462"/>
              <a:gd name="connsiteX5" fmla="*/ 185733 w 576025"/>
              <a:gd name="connsiteY5" fmla="*/ 216334 h 1302462"/>
              <a:gd name="connsiteX6" fmla="*/ 100983 w 576025"/>
              <a:gd name="connsiteY6" fmla="*/ 341227 h 1302462"/>
              <a:gd name="connsiteX7" fmla="*/ 9543 w 576025"/>
              <a:gd name="connsiteY7" fmla="*/ 622238 h 1302462"/>
              <a:gd name="connsiteX8" fmla="*/ 5083 w 576025"/>
              <a:gd name="connsiteY8" fmla="*/ 796197 h 1302462"/>
              <a:gd name="connsiteX9" fmla="*/ 29616 w 576025"/>
              <a:gd name="connsiteY9" fmla="*/ 972386 h 1302462"/>
              <a:gd name="connsiteX10" fmla="*/ 154509 w 576025"/>
              <a:gd name="connsiteY10" fmla="*/ 1184259 h 1302462"/>
              <a:gd name="connsiteX11" fmla="*/ 225877 w 576025"/>
              <a:gd name="connsiteY11" fmla="*/ 1237785 h 1302462"/>
              <a:gd name="connsiteX12" fmla="*/ 303936 w 576025"/>
              <a:gd name="connsiteY12" fmla="*/ 1277930 h 1302462"/>
              <a:gd name="connsiteX13" fmla="*/ 419908 w 576025"/>
              <a:gd name="connsiteY13" fmla="*/ 1302462 h 1302462"/>
              <a:gd name="connsiteX0" fmla="*/ 574992 w 574992"/>
              <a:gd name="connsiteY0" fmla="*/ 0 h 1302462"/>
              <a:gd name="connsiteX1" fmla="*/ 436717 w 574992"/>
              <a:gd name="connsiteY1" fmla="*/ 20072 h 1302462"/>
              <a:gd name="connsiteX2" fmla="*/ 356429 w 574992"/>
              <a:gd name="connsiteY2" fmla="*/ 60216 h 1302462"/>
              <a:gd name="connsiteX3" fmla="*/ 289521 w 574992"/>
              <a:gd name="connsiteY3" fmla="*/ 109282 h 1302462"/>
              <a:gd name="connsiteX4" fmla="*/ 213693 w 574992"/>
              <a:gd name="connsiteY4" fmla="*/ 182880 h 1302462"/>
              <a:gd name="connsiteX5" fmla="*/ 184700 w 574992"/>
              <a:gd name="connsiteY5" fmla="*/ 216334 h 1302462"/>
              <a:gd name="connsiteX6" fmla="*/ 84339 w 574992"/>
              <a:gd name="connsiteY6" fmla="*/ 341227 h 1302462"/>
              <a:gd name="connsiteX7" fmla="*/ 8510 w 574992"/>
              <a:gd name="connsiteY7" fmla="*/ 622238 h 1302462"/>
              <a:gd name="connsiteX8" fmla="*/ 4050 w 574992"/>
              <a:gd name="connsiteY8" fmla="*/ 796197 h 1302462"/>
              <a:gd name="connsiteX9" fmla="*/ 28583 w 574992"/>
              <a:gd name="connsiteY9" fmla="*/ 972386 h 1302462"/>
              <a:gd name="connsiteX10" fmla="*/ 153476 w 574992"/>
              <a:gd name="connsiteY10" fmla="*/ 1184259 h 1302462"/>
              <a:gd name="connsiteX11" fmla="*/ 224844 w 574992"/>
              <a:gd name="connsiteY11" fmla="*/ 1237785 h 1302462"/>
              <a:gd name="connsiteX12" fmla="*/ 302903 w 574992"/>
              <a:gd name="connsiteY12" fmla="*/ 1277930 h 1302462"/>
              <a:gd name="connsiteX13" fmla="*/ 418875 w 574992"/>
              <a:gd name="connsiteY13" fmla="*/ 1302462 h 1302462"/>
              <a:gd name="connsiteX0" fmla="*/ 575281 w 575281"/>
              <a:gd name="connsiteY0" fmla="*/ 0 h 1302462"/>
              <a:gd name="connsiteX1" fmla="*/ 437006 w 575281"/>
              <a:gd name="connsiteY1" fmla="*/ 20072 h 1302462"/>
              <a:gd name="connsiteX2" fmla="*/ 356718 w 575281"/>
              <a:gd name="connsiteY2" fmla="*/ 60216 h 1302462"/>
              <a:gd name="connsiteX3" fmla="*/ 289810 w 575281"/>
              <a:gd name="connsiteY3" fmla="*/ 109282 h 1302462"/>
              <a:gd name="connsiteX4" fmla="*/ 213982 w 575281"/>
              <a:gd name="connsiteY4" fmla="*/ 182880 h 1302462"/>
              <a:gd name="connsiteX5" fmla="*/ 184989 w 575281"/>
              <a:gd name="connsiteY5" fmla="*/ 216334 h 1302462"/>
              <a:gd name="connsiteX6" fmla="*/ 89088 w 575281"/>
              <a:gd name="connsiteY6" fmla="*/ 347917 h 1302462"/>
              <a:gd name="connsiteX7" fmla="*/ 8799 w 575281"/>
              <a:gd name="connsiteY7" fmla="*/ 622238 h 1302462"/>
              <a:gd name="connsiteX8" fmla="*/ 4339 w 575281"/>
              <a:gd name="connsiteY8" fmla="*/ 796197 h 1302462"/>
              <a:gd name="connsiteX9" fmla="*/ 28872 w 575281"/>
              <a:gd name="connsiteY9" fmla="*/ 972386 h 1302462"/>
              <a:gd name="connsiteX10" fmla="*/ 153765 w 575281"/>
              <a:gd name="connsiteY10" fmla="*/ 1184259 h 1302462"/>
              <a:gd name="connsiteX11" fmla="*/ 225133 w 575281"/>
              <a:gd name="connsiteY11" fmla="*/ 1237785 h 1302462"/>
              <a:gd name="connsiteX12" fmla="*/ 303192 w 575281"/>
              <a:gd name="connsiteY12" fmla="*/ 1277930 h 1302462"/>
              <a:gd name="connsiteX13" fmla="*/ 419164 w 575281"/>
              <a:gd name="connsiteY13" fmla="*/ 1302462 h 1302462"/>
              <a:gd name="connsiteX0" fmla="*/ 575575 w 575575"/>
              <a:gd name="connsiteY0" fmla="*/ 0 h 1302462"/>
              <a:gd name="connsiteX1" fmla="*/ 437300 w 575575"/>
              <a:gd name="connsiteY1" fmla="*/ 20072 h 1302462"/>
              <a:gd name="connsiteX2" fmla="*/ 357012 w 575575"/>
              <a:gd name="connsiteY2" fmla="*/ 60216 h 1302462"/>
              <a:gd name="connsiteX3" fmla="*/ 290104 w 575575"/>
              <a:gd name="connsiteY3" fmla="*/ 109282 h 1302462"/>
              <a:gd name="connsiteX4" fmla="*/ 214276 w 575575"/>
              <a:gd name="connsiteY4" fmla="*/ 182880 h 1302462"/>
              <a:gd name="connsiteX5" fmla="*/ 185283 w 575575"/>
              <a:gd name="connsiteY5" fmla="*/ 216334 h 1302462"/>
              <a:gd name="connsiteX6" fmla="*/ 93843 w 575575"/>
              <a:gd name="connsiteY6" fmla="*/ 352378 h 1302462"/>
              <a:gd name="connsiteX7" fmla="*/ 9093 w 575575"/>
              <a:gd name="connsiteY7" fmla="*/ 622238 h 1302462"/>
              <a:gd name="connsiteX8" fmla="*/ 4633 w 575575"/>
              <a:gd name="connsiteY8" fmla="*/ 796197 h 1302462"/>
              <a:gd name="connsiteX9" fmla="*/ 29166 w 575575"/>
              <a:gd name="connsiteY9" fmla="*/ 972386 h 1302462"/>
              <a:gd name="connsiteX10" fmla="*/ 154059 w 575575"/>
              <a:gd name="connsiteY10" fmla="*/ 1184259 h 1302462"/>
              <a:gd name="connsiteX11" fmla="*/ 225427 w 575575"/>
              <a:gd name="connsiteY11" fmla="*/ 1237785 h 1302462"/>
              <a:gd name="connsiteX12" fmla="*/ 303486 w 575575"/>
              <a:gd name="connsiteY12" fmla="*/ 1277930 h 1302462"/>
              <a:gd name="connsiteX13" fmla="*/ 419458 w 575575"/>
              <a:gd name="connsiteY13" fmla="*/ 1302462 h 1302462"/>
              <a:gd name="connsiteX0" fmla="*/ 579794 w 579794"/>
              <a:gd name="connsiteY0" fmla="*/ 0 h 1302462"/>
              <a:gd name="connsiteX1" fmla="*/ 441519 w 579794"/>
              <a:gd name="connsiteY1" fmla="*/ 20072 h 1302462"/>
              <a:gd name="connsiteX2" fmla="*/ 361231 w 579794"/>
              <a:gd name="connsiteY2" fmla="*/ 60216 h 1302462"/>
              <a:gd name="connsiteX3" fmla="*/ 294323 w 579794"/>
              <a:gd name="connsiteY3" fmla="*/ 109282 h 1302462"/>
              <a:gd name="connsiteX4" fmla="*/ 218495 w 579794"/>
              <a:gd name="connsiteY4" fmla="*/ 182880 h 1302462"/>
              <a:gd name="connsiteX5" fmla="*/ 189502 w 579794"/>
              <a:gd name="connsiteY5" fmla="*/ 216334 h 1302462"/>
              <a:gd name="connsiteX6" fmla="*/ 98062 w 579794"/>
              <a:gd name="connsiteY6" fmla="*/ 352378 h 1302462"/>
              <a:gd name="connsiteX7" fmla="*/ 13312 w 579794"/>
              <a:gd name="connsiteY7" fmla="*/ 622238 h 1302462"/>
              <a:gd name="connsiteX8" fmla="*/ 2161 w 579794"/>
              <a:gd name="connsiteY8" fmla="*/ 796197 h 1302462"/>
              <a:gd name="connsiteX9" fmla="*/ 33385 w 579794"/>
              <a:gd name="connsiteY9" fmla="*/ 972386 h 1302462"/>
              <a:gd name="connsiteX10" fmla="*/ 158278 w 579794"/>
              <a:gd name="connsiteY10" fmla="*/ 1184259 h 1302462"/>
              <a:gd name="connsiteX11" fmla="*/ 229646 w 579794"/>
              <a:gd name="connsiteY11" fmla="*/ 1237785 h 1302462"/>
              <a:gd name="connsiteX12" fmla="*/ 307705 w 579794"/>
              <a:gd name="connsiteY12" fmla="*/ 1277930 h 1302462"/>
              <a:gd name="connsiteX13" fmla="*/ 423677 w 579794"/>
              <a:gd name="connsiteY13" fmla="*/ 1302462 h 1302462"/>
              <a:gd name="connsiteX0" fmla="*/ 580453 w 580453"/>
              <a:gd name="connsiteY0" fmla="*/ 0 h 1302462"/>
              <a:gd name="connsiteX1" fmla="*/ 442178 w 580453"/>
              <a:gd name="connsiteY1" fmla="*/ 20072 h 1302462"/>
              <a:gd name="connsiteX2" fmla="*/ 361890 w 580453"/>
              <a:gd name="connsiteY2" fmla="*/ 60216 h 1302462"/>
              <a:gd name="connsiteX3" fmla="*/ 294982 w 580453"/>
              <a:gd name="connsiteY3" fmla="*/ 109282 h 1302462"/>
              <a:gd name="connsiteX4" fmla="*/ 219154 w 580453"/>
              <a:gd name="connsiteY4" fmla="*/ 182880 h 1302462"/>
              <a:gd name="connsiteX5" fmla="*/ 190161 w 580453"/>
              <a:gd name="connsiteY5" fmla="*/ 216334 h 1302462"/>
              <a:gd name="connsiteX6" fmla="*/ 98721 w 580453"/>
              <a:gd name="connsiteY6" fmla="*/ 352378 h 1302462"/>
              <a:gd name="connsiteX7" fmla="*/ 13971 w 580453"/>
              <a:gd name="connsiteY7" fmla="*/ 622238 h 1302462"/>
              <a:gd name="connsiteX8" fmla="*/ 2820 w 580453"/>
              <a:gd name="connsiteY8" fmla="*/ 796197 h 1302462"/>
              <a:gd name="connsiteX9" fmla="*/ 42965 w 580453"/>
              <a:gd name="connsiteY9" fmla="*/ 979076 h 1302462"/>
              <a:gd name="connsiteX10" fmla="*/ 158937 w 580453"/>
              <a:gd name="connsiteY10" fmla="*/ 1184259 h 1302462"/>
              <a:gd name="connsiteX11" fmla="*/ 230305 w 580453"/>
              <a:gd name="connsiteY11" fmla="*/ 1237785 h 1302462"/>
              <a:gd name="connsiteX12" fmla="*/ 308364 w 580453"/>
              <a:gd name="connsiteY12" fmla="*/ 1277930 h 1302462"/>
              <a:gd name="connsiteX13" fmla="*/ 424336 w 580453"/>
              <a:gd name="connsiteY13" fmla="*/ 1302462 h 1302462"/>
              <a:gd name="connsiteX0" fmla="*/ 580453 w 580453"/>
              <a:gd name="connsiteY0" fmla="*/ 0 h 1302462"/>
              <a:gd name="connsiteX1" fmla="*/ 442178 w 580453"/>
              <a:gd name="connsiteY1" fmla="*/ 20072 h 1302462"/>
              <a:gd name="connsiteX2" fmla="*/ 361890 w 580453"/>
              <a:gd name="connsiteY2" fmla="*/ 60216 h 1302462"/>
              <a:gd name="connsiteX3" fmla="*/ 294982 w 580453"/>
              <a:gd name="connsiteY3" fmla="*/ 109282 h 1302462"/>
              <a:gd name="connsiteX4" fmla="*/ 219154 w 580453"/>
              <a:gd name="connsiteY4" fmla="*/ 182880 h 1302462"/>
              <a:gd name="connsiteX5" fmla="*/ 190161 w 580453"/>
              <a:gd name="connsiteY5" fmla="*/ 216334 h 1302462"/>
              <a:gd name="connsiteX6" fmla="*/ 98721 w 580453"/>
              <a:gd name="connsiteY6" fmla="*/ 352378 h 1302462"/>
              <a:gd name="connsiteX7" fmla="*/ 13971 w 580453"/>
              <a:gd name="connsiteY7" fmla="*/ 622238 h 1302462"/>
              <a:gd name="connsiteX8" fmla="*/ 2820 w 580453"/>
              <a:gd name="connsiteY8" fmla="*/ 796197 h 1302462"/>
              <a:gd name="connsiteX9" fmla="*/ 42965 w 580453"/>
              <a:gd name="connsiteY9" fmla="*/ 979076 h 1302462"/>
              <a:gd name="connsiteX10" fmla="*/ 158937 w 580453"/>
              <a:gd name="connsiteY10" fmla="*/ 1184259 h 1302462"/>
              <a:gd name="connsiteX11" fmla="*/ 230305 w 580453"/>
              <a:gd name="connsiteY11" fmla="*/ 1237785 h 1302462"/>
              <a:gd name="connsiteX12" fmla="*/ 308364 w 580453"/>
              <a:gd name="connsiteY12" fmla="*/ 1277930 h 1302462"/>
              <a:gd name="connsiteX13" fmla="*/ 424336 w 580453"/>
              <a:gd name="connsiteY13" fmla="*/ 1302462 h 1302462"/>
              <a:gd name="connsiteX0" fmla="*/ 580125 w 580125"/>
              <a:gd name="connsiteY0" fmla="*/ 0 h 1302462"/>
              <a:gd name="connsiteX1" fmla="*/ 441850 w 580125"/>
              <a:gd name="connsiteY1" fmla="*/ 20072 h 1302462"/>
              <a:gd name="connsiteX2" fmla="*/ 361562 w 580125"/>
              <a:gd name="connsiteY2" fmla="*/ 60216 h 1302462"/>
              <a:gd name="connsiteX3" fmla="*/ 294654 w 580125"/>
              <a:gd name="connsiteY3" fmla="*/ 109282 h 1302462"/>
              <a:gd name="connsiteX4" fmla="*/ 218826 w 580125"/>
              <a:gd name="connsiteY4" fmla="*/ 182880 h 1302462"/>
              <a:gd name="connsiteX5" fmla="*/ 189833 w 580125"/>
              <a:gd name="connsiteY5" fmla="*/ 216334 h 1302462"/>
              <a:gd name="connsiteX6" fmla="*/ 98393 w 580125"/>
              <a:gd name="connsiteY6" fmla="*/ 352378 h 1302462"/>
              <a:gd name="connsiteX7" fmla="*/ 13643 w 580125"/>
              <a:gd name="connsiteY7" fmla="*/ 622238 h 1302462"/>
              <a:gd name="connsiteX8" fmla="*/ 2492 w 580125"/>
              <a:gd name="connsiteY8" fmla="*/ 796197 h 1302462"/>
              <a:gd name="connsiteX9" fmla="*/ 38176 w 580125"/>
              <a:gd name="connsiteY9" fmla="*/ 996918 h 1302462"/>
              <a:gd name="connsiteX10" fmla="*/ 158609 w 580125"/>
              <a:gd name="connsiteY10" fmla="*/ 1184259 h 1302462"/>
              <a:gd name="connsiteX11" fmla="*/ 229977 w 580125"/>
              <a:gd name="connsiteY11" fmla="*/ 1237785 h 1302462"/>
              <a:gd name="connsiteX12" fmla="*/ 308036 w 580125"/>
              <a:gd name="connsiteY12" fmla="*/ 1277930 h 1302462"/>
              <a:gd name="connsiteX13" fmla="*/ 424008 w 580125"/>
              <a:gd name="connsiteY13" fmla="*/ 1302462 h 1302462"/>
              <a:gd name="connsiteX0" fmla="*/ 580125 w 580125"/>
              <a:gd name="connsiteY0" fmla="*/ 0 h 1302462"/>
              <a:gd name="connsiteX1" fmla="*/ 441850 w 580125"/>
              <a:gd name="connsiteY1" fmla="*/ 20072 h 1302462"/>
              <a:gd name="connsiteX2" fmla="*/ 361562 w 580125"/>
              <a:gd name="connsiteY2" fmla="*/ 60216 h 1302462"/>
              <a:gd name="connsiteX3" fmla="*/ 294654 w 580125"/>
              <a:gd name="connsiteY3" fmla="*/ 109282 h 1302462"/>
              <a:gd name="connsiteX4" fmla="*/ 218826 w 580125"/>
              <a:gd name="connsiteY4" fmla="*/ 182880 h 1302462"/>
              <a:gd name="connsiteX5" fmla="*/ 189833 w 580125"/>
              <a:gd name="connsiteY5" fmla="*/ 216334 h 1302462"/>
              <a:gd name="connsiteX6" fmla="*/ 98393 w 580125"/>
              <a:gd name="connsiteY6" fmla="*/ 352378 h 1302462"/>
              <a:gd name="connsiteX7" fmla="*/ 13643 w 580125"/>
              <a:gd name="connsiteY7" fmla="*/ 622238 h 1302462"/>
              <a:gd name="connsiteX8" fmla="*/ 2492 w 580125"/>
              <a:gd name="connsiteY8" fmla="*/ 796197 h 1302462"/>
              <a:gd name="connsiteX9" fmla="*/ 38176 w 580125"/>
              <a:gd name="connsiteY9" fmla="*/ 996918 h 1302462"/>
              <a:gd name="connsiteX10" fmla="*/ 169761 w 580125"/>
              <a:gd name="connsiteY10" fmla="*/ 1184259 h 1302462"/>
              <a:gd name="connsiteX11" fmla="*/ 229977 w 580125"/>
              <a:gd name="connsiteY11" fmla="*/ 1237785 h 1302462"/>
              <a:gd name="connsiteX12" fmla="*/ 308036 w 580125"/>
              <a:gd name="connsiteY12" fmla="*/ 1277930 h 1302462"/>
              <a:gd name="connsiteX13" fmla="*/ 424008 w 580125"/>
              <a:gd name="connsiteY13" fmla="*/ 1302462 h 1302462"/>
              <a:gd name="connsiteX0" fmla="*/ 580125 w 580125"/>
              <a:gd name="connsiteY0" fmla="*/ 0 h 1302462"/>
              <a:gd name="connsiteX1" fmla="*/ 441850 w 580125"/>
              <a:gd name="connsiteY1" fmla="*/ 20072 h 1302462"/>
              <a:gd name="connsiteX2" fmla="*/ 361562 w 580125"/>
              <a:gd name="connsiteY2" fmla="*/ 60216 h 1302462"/>
              <a:gd name="connsiteX3" fmla="*/ 294654 w 580125"/>
              <a:gd name="connsiteY3" fmla="*/ 109282 h 1302462"/>
              <a:gd name="connsiteX4" fmla="*/ 218826 w 580125"/>
              <a:gd name="connsiteY4" fmla="*/ 182880 h 1302462"/>
              <a:gd name="connsiteX5" fmla="*/ 189833 w 580125"/>
              <a:gd name="connsiteY5" fmla="*/ 216334 h 1302462"/>
              <a:gd name="connsiteX6" fmla="*/ 98393 w 580125"/>
              <a:gd name="connsiteY6" fmla="*/ 352378 h 1302462"/>
              <a:gd name="connsiteX7" fmla="*/ 13643 w 580125"/>
              <a:gd name="connsiteY7" fmla="*/ 622238 h 1302462"/>
              <a:gd name="connsiteX8" fmla="*/ 2492 w 580125"/>
              <a:gd name="connsiteY8" fmla="*/ 796197 h 1302462"/>
              <a:gd name="connsiteX9" fmla="*/ 38176 w 580125"/>
              <a:gd name="connsiteY9" fmla="*/ 996918 h 1302462"/>
              <a:gd name="connsiteX10" fmla="*/ 169761 w 580125"/>
              <a:gd name="connsiteY10" fmla="*/ 1184259 h 1302462"/>
              <a:gd name="connsiteX11" fmla="*/ 243358 w 580125"/>
              <a:gd name="connsiteY11" fmla="*/ 1237785 h 1302462"/>
              <a:gd name="connsiteX12" fmla="*/ 308036 w 580125"/>
              <a:gd name="connsiteY12" fmla="*/ 1277930 h 1302462"/>
              <a:gd name="connsiteX13" fmla="*/ 424008 w 580125"/>
              <a:gd name="connsiteY13" fmla="*/ 1302462 h 1302462"/>
              <a:gd name="connsiteX0" fmla="*/ 580125 w 580125"/>
              <a:gd name="connsiteY0" fmla="*/ 0 h 1302462"/>
              <a:gd name="connsiteX1" fmla="*/ 441850 w 580125"/>
              <a:gd name="connsiteY1" fmla="*/ 20072 h 1302462"/>
              <a:gd name="connsiteX2" fmla="*/ 361562 w 580125"/>
              <a:gd name="connsiteY2" fmla="*/ 60216 h 1302462"/>
              <a:gd name="connsiteX3" fmla="*/ 294654 w 580125"/>
              <a:gd name="connsiteY3" fmla="*/ 109282 h 1302462"/>
              <a:gd name="connsiteX4" fmla="*/ 218826 w 580125"/>
              <a:gd name="connsiteY4" fmla="*/ 182880 h 1302462"/>
              <a:gd name="connsiteX5" fmla="*/ 189833 w 580125"/>
              <a:gd name="connsiteY5" fmla="*/ 216334 h 1302462"/>
              <a:gd name="connsiteX6" fmla="*/ 98393 w 580125"/>
              <a:gd name="connsiteY6" fmla="*/ 352378 h 1302462"/>
              <a:gd name="connsiteX7" fmla="*/ 13643 w 580125"/>
              <a:gd name="connsiteY7" fmla="*/ 622238 h 1302462"/>
              <a:gd name="connsiteX8" fmla="*/ 2492 w 580125"/>
              <a:gd name="connsiteY8" fmla="*/ 796197 h 1302462"/>
              <a:gd name="connsiteX9" fmla="*/ 38176 w 580125"/>
              <a:gd name="connsiteY9" fmla="*/ 996918 h 1302462"/>
              <a:gd name="connsiteX10" fmla="*/ 169761 w 580125"/>
              <a:gd name="connsiteY10" fmla="*/ 1184259 h 1302462"/>
              <a:gd name="connsiteX11" fmla="*/ 243358 w 580125"/>
              <a:gd name="connsiteY11" fmla="*/ 1237785 h 1302462"/>
              <a:gd name="connsiteX12" fmla="*/ 332569 w 580125"/>
              <a:gd name="connsiteY12" fmla="*/ 1271240 h 1302462"/>
              <a:gd name="connsiteX13" fmla="*/ 424008 w 580125"/>
              <a:gd name="connsiteY13" fmla="*/ 1302462 h 1302462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69761 w 580125"/>
              <a:gd name="connsiteY10" fmla="*/ 1184259 h 1291311"/>
              <a:gd name="connsiteX11" fmla="*/ 243358 w 580125"/>
              <a:gd name="connsiteY11" fmla="*/ 1237785 h 1291311"/>
              <a:gd name="connsiteX12" fmla="*/ 33256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60840 w 580125"/>
              <a:gd name="connsiteY10" fmla="*/ 1184259 h 1291311"/>
              <a:gd name="connsiteX11" fmla="*/ 243358 w 580125"/>
              <a:gd name="connsiteY11" fmla="*/ 1237785 h 1291311"/>
              <a:gd name="connsiteX12" fmla="*/ 33256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60840 w 580125"/>
              <a:gd name="connsiteY10" fmla="*/ 1184259 h 1291311"/>
              <a:gd name="connsiteX11" fmla="*/ 252279 w 580125"/>
              <a:gd name="connsiteY11" fmla="*/ 1242246 h 1291311"/>
              <a:gd name="connsiteX12" fmla="*/ 33256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60840 w 580125"/>
              <a:gd name="connsiteY10" fmla="*/ 1184259 h 1291311"/>
              <a:gd name="connsiteX11" fmla="*/ 252279 w 580125"/>
              <a:gd name="connsiteY11" fmla="*/ 1242246 h 1291311"/>
              <a:gd name="connsiteX12" fmla="*/ 33256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54149 w 580125"/>
              <a:gd name="connsiteY10" fmla="*/ 1166417 h 1291311"/>
              <a:gd name="connsiteX11" fmla="*/ 252279 w 580125"/>
              <a:gd name="connsiteY11" fmla="*/ 1242246 h 1291311"/>
              <a:gd name="connsiteX12" fmla="*/ 33256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54149 w 580125"/>
              <a:gd name="connsiteY10" fmla="*/ 1166417 h 1291311"/>
              <a:gd name="connsiteX11" fmla="*/ 252279 w 580125"/>
              <a:gd name="connsiteY11" fmla="*/ 1242246 h 1291311"/>
              <a:gd name="connsiteX12" fmla="*/ 334799 w 580125"/>
              <a:gd name="connsiteY12" fmla="*/ 1266779 h 1291311"/>
              <a:gd name="connsiteX13" fmla="*/ 453001 w 580125"/>
              <a:gd name="connsiteY13" fmla="*/ 1291311 h 1291311"/>
              <a:gd name="connsiteX0" fmla="*/ 580125 w 580125"/>
              <a:gd name="connsiteY0" fmla="*/ 0 h 1291311"/>
              <a:gd name="connsiteX1" fmla="*/ 441850 w 580125"/>
              <a:gd name="connsiteY1" fmla="*/ 20072 h 1291311"/>
              <a:gd name="connsiteX2" fmla="*/ 361562 w 580125"/>
              <a:gd name="connsiteY2" fmla="*/ 60216 h 1291311"/>
              <a:gd name="connsiteX3" fmla="*/ 294654 w 580125"/>
              <a:gd name="connsiteY3" fmla="*/ 109282 h 1291311"/>
              <a:gd name="connsiteX4" fmla="*/ 218826 w 580125"/>
              <a:gd name="connsiteY4" fmla="*/ 182880 h 1291311"/>
              <a:gd name="connsiteX5" fmla="*/ 189833 w 580125"/>
              <a:gd name="connsiteY5" fmla="*/ 216334 h 1291311"/>
              <a:gd name="connsiteX6" fmla="*/ 98393 w 580125"/>
              <a:gd name="connsiteY6" fmla="*/ 352378 h 1291311"/>
              <a:gd name="connsiteX7" fmla="*/ 13643 w 580125"/>
              <a:gd name="connsiteY7" fmla="*/ 622238 h 1291311"/>
              <a:gd name="connsiteX8" fmla="*/ 2492 w 580125"/>
              <a:gd name="connsiteY8" fmla="*/ 796197 h 1291311"/>
              <a:gd name="connsiteX9" fmla="*/ 38176 w 580125"/>
              <a:gd name="connsiteY9" fmla="*/ 996918 h 1291311"/>
              <a:gd name="connsiteX10" fmla="*/ 154149 w 580125"/>
              <a:gd name="connsiteY10" fmla="*/ 1166417 h 1291311"/>
              <a:gd name="connsiteX11" fmla="*/ 252279 w 580125"/>
              <a:gd name="connsiteY11" fmla="*/ 1242246 h 1291311"/>
              <a:gd name="connsiteX12" fmla="*/ 334799 w 580125"/>
              <a:gd name="connsiteY12" fmla="*/ 1271240 h 1291311"/>
              <a:gd name="connsiteX13" fmla="*/ 453001 w 580125"/>
              <a:gd name="connsiteY13" fmla="*/ 1291311 h 1291311"/>
              <a:gd name="connsiteX0" fmla="*/ 580125 w 580125"/>
              <a:gd name="connsiteY0" fmla="*/ 0 h 1284620"/>
              <a:gd name="connsiteX1" fmla="*/ 441850 w 580125"/>
              <a:gd name="connsiteY1" fmla="*/ 20072 h 1284620"/>
              <a:gd name="connsiteX2" fmla="*/ 361562 w 580125"/>
              <a:gd name="connsiteY2" fmla="*/ 60216 h 1284620"/>
              <a:gd name="connsiteX3" fmla="*/ 294654 w 580125"/>
              <a:gd name="connsiteY3" fmla="*/ 109282 h 1284620"/>
              <a:gd name="connsiteX4" fmla="*/ 218826 w 580125"/>
              <a:gd name="connsiteY4" fmla="*/ 182880 h 1284620"/>
              <a:gd name="connsiteX5" fmla="*/ 189833 w 580125"/>
              <a:gd name="connsiteY5" fmla="*/ 216334 h 1284620"/>
              <a:gd name="connsiteX6" fmla="*/ 98393 w 580125"/>
              <a:gd name="connsiteY6" fmla="*/ 352378 h 1284620"/>
              <a:gd name="connsiteX7" fmla="*/ 13643 w 580125"/>
              <a:gd name="connsiteY7" fmla="*/ 622238 h 1284620"/>
              <a:gd name="connsiteX8" fmla="*/ 2492 w 580125"/>
              <a:gd name="connsiteY8" fmla="*/ 796197 h 1284620"/>
              <a:gd name="connsiteX9" fmla="*/ 38176 w 580125"/>
              <a:gd name="connsiteY9" fmla="*/ 996918 h 1284620"/>
              <a:gd name="connsiteX10" fmla="*/ 154149 w 580125"/>
              <a:gd name="connsiteY10" fmla="*/ 1166417 h 1284620"/>
              <a:gd name="connsiteX11" fmla="*/ 252279 w 580125"/>
              <a:gd name="connsiteY11" fmla="*/ 1242246 h 1284620"/>
              <a:gd name="connsiteX12" fmla="*/ 334799 w 580125"/>
              <a:gd name="connsiteY12" fmla="*/ 1271240 h 1284620"/>
              <a:gd name="connsiteX13" fmla="*/ 453001 w 580125"/>
              <a:gd name="connsiteY13" fmla="*/ 1284620 h 1284620"/>
              <a:gd name="connsiteX0" fmla="*/ 580125 w 580125"/>
              <a:gd name="connsiteY0" fmla="*/ 0 h 1284620"/>
              <a:gd name="connsiteX1" fmla="*/ 441850 w 580125"/>
              <a:gd name="connsiteY1" fmla="*/ 20072 h 1284620"/>
              <a:gd name="connsiteX2" fmla="*/ 361562 w 580125"/>
              <a:gd name="connsiteY2" fmla="*/ 60216 h 1284620"/>
              <a:gd name="connsiteX3" fmla="*/ 294654 w 580125"/>
              <a:gd name="connsiteY3" fmla="*/ 109282 h 1284620"/>
              <a:gd name="connsiteX4" fmla="*/ 218826 w 580125"/>
              <a:gd name="connsiteY4" fmla="*/ 182880 h 1284620"/>
              <a:gd name="connsiteX5" fmla="*/ 189833 w 580125"/>
              <a:gd name="connsiteY5" fmla="*/ 216334 h 1284620"/>
              <a:gd name="connsiteX6" fmla="*/ 98393 w 580125"/>
              <a:gd name="connsiteY6" fmla="*/ 352378 h 1284620"/>
              <a:gd name="connsiteX7" fmla="*/ 13643 w 580125"/>
              <a:gd name="connsiteY7" fmla="*/ 622238 h 1284620"/>
              <a:gd name="connsiteX8" fmla="*/ 2492 w 580125"/>
              <a:gd name="connsiteY8" fmla="*/ 796197 h 1284620"/>
              <a:gd name="connsiteX9" fmla="*/ 38176 w 580125"/>
              <a:gd name="connsiteY9" fmla="*/ 996918 h 1284620"/>
              <a:gd name="connsiteX10" fmla="*/ 154149 w 580125"/>
              <a:gd name="connsiteY10" fmla="*/ 1166417 h 1284620"/>
              <a:gd name="connsiteX11" fmla="*/ 252279 w 580125"/>
              <a:gd name="connsiteY11" fmla="*/ 1242246 h 1284620"/>
              <a:gd name="connsiteX12" fmla="*/ 334799 w 580125"/>
              <a:gd name="connsiteY12" fmla="*/ 1271240 h 1284620"/>
              <a:gd name="connsiteX13" fmla="*/ 453001 w 580125"/>
              <a:gd name="connsiteY13" fmla="*/ 1284620 h 128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0125" h="1284620">
                <a:moveTo>
                  <a:pt x="580125" y="0"/>
                </a:moveTo>
                <a:cubicBezTo>
                  <a:pt x="529201" y="5018"/>
                  <a:pt x="478277" y="10036"/>
                  <a:pt x="441850" y="20072"/>
                </a:cubicBezTo>
                <a:cubicBezTo>
                  <a:pt x="405423" y="30108"/>
                  <a:pt x="386095" y="45348"/>
                  <a:pt x="361562" y="60216"/>
                </a:cubicBezTo>
                <a:cubicBezTo>
                  <a:pt x="337029" y="75084"/>
                  <a:pt x="318443" y="88838"/>
                  <a:pt x="294654" y="109282"/>
                </a:cubicBezTo>
                <a:cubicBezTo>
                  <a:pt x="270865" y="129726"/>
                  <a:pt x="236296" y="165038"/>
                  <a:pt x="218826" y="182880"/>
                </a:cubicBezTo>
                <a:cubicBezTo>
                  <a:pt x="201356" y="200722"/>
                  <a:pt x="209905" y="188084"/>
                  <a:pt x="189833" y="216334"/>
                </a:cubicBezTo>
                <a:cubicBezTo>
                  <a:pt x="169761" y="244584"/>
                  <a:pt x="127758" y="284727"/>
                  <a:pt x="98393" y="352378"/>
                </a:cubicBezTo>
                <a:cubicBezTo>
                  <a:pt x="69028" y="420029"/>
                  <a:pt x="29626" y="548268"/>
                  <a:pt x="13643" y="622238"/>
                </a:cubicBezTo>
                <a:cubicBezTo>
                  <a:pt x="-2340" y="696208"/>
                  <a:pt x="-1597" y="733750"/>
                  <a:pt x="2492" y="796197"/>
                </a:cubicBezTo>
                <a:cubicBezTo>
                  <a:pt x="6581" y="858644"/>
                  <a:pt x="12900" y="935215"/>
                  <a:pt x="38176" y="996918"/>
                </a:cubicBezTo>
                <a:cubicBezTo>
                  <a:pt x="63452" y="1058621"/>
                  <a:pt x="118465" y="1125529"/>
                  <a:pt x="154149" y="1166417"/>
                </a:cubicBezTo>
                <a:cubicBezTo>
                  <a:pt x="189833" y="1207305"/>
                  <a:pt x="222171" y="1224776"/>
                  <a:pt x="252279" y="1242246"/>
                </a:cubicBezTo>
                <a:cubicBezTo>
                  <a:pt x="282387" y="1259717"/>
                  <a:pt x="302461" y="1260461"/>
                  <a:pt x="334799" y="1271240"/>
                </a:cubicBezTo>
                <a:cubicBezTo>
                  <a:pt x="367137" y="1282019"/>
                  <a:pt x="411184" y="1277743"/>
                  <a:pt x="453001" y="128462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FD51B13-C17F-47B3-8481-CD12F3C55F7D}"/>
              </a:ext>
            </a:extLst>
          </p:cNvPr>
          <p:cNvSpPr/>
          <p:nvPr/>
        </p:nvSpPr>
        <p:spPr>
          <a:xfrm>
            <a:off x="6835700" y="4392188"/>
            <a:ext cx="704757" cy="637849"/>
          </a:xfrm>
          <a:custGeom>
            <a:avLst/>
            <a:gdLst>
              <a:gd name="connsiteX0" fmla="*/ 0 w 704757"/>
              <a:gd name="connsiteY0" fmla="*/ 637849 h 637849"/>
              <a:gd name="connsiteX1" fmla="*/ 167268 w 704757"/>
              <a:gd name="connsiteY1" fmla="*/ 604396 h 637849"/>
              <a:gd name="connsiteX2" fmla="*/ 307773 w 704757"/>
              <a:gd name="connsiteY2" fmla="*/ 526337 h 637849"/>
              <a:gd name="connsiteX3" fmla="*/ 439358 w 704757"/>
              <a:gd name="connsiteY3" fmla="*/ 425976 h 637849"/>
              <a:gd name="connsiteX4" fmla="*/ 524107 w 704757"/>
              <a:gd name="connsiteY4" fmla="*/ 325615 h 637849"/>
              <a:gd name="connsiteX5" fmla="*/ 599935 w 704757"/>
              <a:gd name="connsiteY5" fmla="*/ 218563 h 637849"/>
              <a:gd name="connsiteX6" fmla="*/ 651231 w 704757"/>
              <a:gd name="connsiteY6" fmla="*/ 127123 h 637849"/>
              <a:gd name="connsiteX7" fmla="*/ 704757 w 704757"/>
              <a:gd name="connsiteY7" fmla="*/ 0 h 63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4757" h="637849">
                <a:moveTo>
                  <a:pt x="0" y="637849"/>
                </a:moveTo>
                <a:cubicBezTo>
                  <a:pt x="57986" y="630415"/>
                  <a:pt x="115973" y="622981"/>
                  <a:pt x="167268" y="604396"/>
                </a:cubicBezTo>
                <a:cubicBezTo>
                  <a:pt x="218563" y="585811"/>
                  <a:pt x="262425" y="556074"/>
                  <a:pt x="307773" y="526337"/>
                </a:cubicBezTo>
                <a:cubicBezTo>
                  <a:pt x="353121" y="496600"/>
                  <a:pt x="403302" y="459430"/>
                  <a:pt x="439358" y="425976"/>
                </a:cubicBezTo>
                <a:cubicBezTo>
                  <a:pt x="475414" y="392522"/>
                  <a:pt x="497344" y="360184"/>
                  <a:pt x="524107" y="325615"/>
                </a:cubicBezTo>
                <a:cubicBezTo>
                  <a:pt x="550870" y="291046"/>
                  <a:pt x="578748" y="251645"/>
                  <a:pt x="599935" y="218563"/>
                </a:cubicBezTo>
                <a:cubicBezTo>
                  <a:pt x="621122" y="185481"/>
                  <a:pt x="633761" y="163550"/>
                  <a:pt x="651231" y="127123"/>
                </a:cubicBezTo>
                <a:cubicBezTo>
                  <a:pt x="668701" y="90696"/>
                  <a:pt x="686729" y="45348"/>
                  <a:pt x="704757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4CA9F34-C61F-4420-8040-6E7245308840}"/>
              </a:ext>
            </a:extLst>
          </p:cNvPr>
          <p:cNvSpPr/>
          <p:nvPr/>
        </p:nvSpPr>
        <p:spPr>
          <a:xfrm>
            <a:off x="6619976" y="3234336"/>
            <a:ext cx="320511" cy="278090"/>
          </a:xfrm>
          <a:custGeom>
            <a:avLst/>
            <a:gdLst>
              <a:gd name="connsiteX0" fmla="*/ 0 w 308371"/>
              <a:gd name="connsiteY0" fmla="*/ 269204 h 269204"/>
              <a:gd name="connsiteX1" fmla="*/ 113122 w 308371"/>
              <a:gd name="connsiteY1" fmla="*/ 193790 h 269204"/>
              <a:gd name="connsiteX2" fmla="*/ 205033 w 308371"/>
              <a:gd name="connsiteY2" fmla="*/ 127802 h 269204"/>
              <a:gd name="connsiteX3" fmla="*/ 299301 w 308371"/>
              <a:gd name="connsiteY3" fmla="*/ 19394 h 269204"/>
              <a:gd name="connsiteX4" fmla="*/ 299301 w 308371"/>
              <a:gd name="connsiteY4" fmla="*/ 540 h 269204"/>
              <a:gd name="connsiteX0" fmla="*/ 0 w 299301"/>
              <a:gd name="connsiteY0" fmla="*/ 249810 h 249810"/>
              <a:gd name="connsiteX1" fmla="*/ 113122 w 299301"/>
              <a:gd name="connsiteY1" fmla="*/ 174396 h 249810"/>
              <a:gd name="connsiteX2" fmla="*/ 205033 w 299301"/>
              <a:gd name="connsiteY2" fmla="*/ 108408 h 249810"/>
              <a:gd name="connsiteX3" fmla="*/ 299301 w 299301"/>
              <a:gd name="connsiteY3" fmla="*/ 0 h 249810"/>
              <a:gd name="connsiteX0" fmla="*/ 0 w 304014"/>
              <a:gd name="connsiteY0" fmla="*/ 271020 h 271020"/>
              <a:gd name="connsiteX1" fmla="*/ 113122 w 304014"/>
              <a:gd name="connsiteY1" fmla="*/ 195606 h 271020"/>
              <a:gd name="connsiteX2" fmla="*/ 205033 w 304014"/>
              <a:gd name="connsiteY2" fmla="*/ 129618 h 271020"/>
              <a:gd name="connsiteX3" fmla="*/ 304014 w 304014"/>
              <a:gd name="connsiteY3" fmla="*/ 0 h 271020"/>
              <a:gd name="connsiteX0" fmla="*/ 0 w 304014"/>
              <a:gd name="connsiteY0" fmla="*/ 271020 h 271020"/>
              <a:gd name="connsiteX1" fmla="*/ 113122 w 304014"/>
              <a:gd name="connsiteY1" fmla="*/ 195606 h 271020"/>
              <a:gd name="connsiteX2" fmla="*/ 205033 w 304014"/>
              <a:gd name="connsiteY2" fmla="*/ 124905 h 271020"/>
              <a:gd name="connsiteX3" fmla="*/ 304014 w 304014"/>
              <a:gd name="connsiteY3" fmla="*/ 0 h 271020"/>
              <a:gd name="connsiteX0" fmla="*/ 0 w 306371"/>
              <a:gd name="connsiteY0" fmla="*/ 263949 h 263949"/>
              <a:gd name="connsiteX1" fmla="*/ 113122 w 306371"/>
              <a:gd name="connsiteY1" fmla="*/ 188535 h 263949"/>
              <a:gd name="connsiteX2" fmla="*/ 205033 w 306371"/>
              <a:gd name="connsiteY2" fmla="*/ 117834 h 263949"/>
              <a:gd name="connsiteX3" fmla="*/ 306371 w 306371"/>
              <a:gd name="connsiteY3" fmla="*/ 0 h 263949"/>
              <a:gd name="connsiteX0" fmla="*/ 0 w 315798"/>
              <a:gd name="connsiteY0" fmla="*/ 271020 h 271020"/>
              <a:gd name="connsiteX1" fmla="*/ 113122 w 315798"/>
              <a:gd name="connsiteY1" fmla="*/ 195606 h 271020"/>
              <a:gd name="connsiteX2" fmla="*/ 205033 w 315798"/>
              <a:gd name="connsiteY2" fmla="*/ 124905 h 271020"/>
              <a:gd name="connsiteX3" fmla="*/ 315798 w 315798"/>
              <a:gd name="connsiteY3" fmla="*/ 0 h 271020"/>
              <a:gd name="connsiteX0" fmla="*/ 0 w 320511"/>
              <a:gd name="connsiteY0" fmla="*/ 278090 h 278090"/>
              <a:gd name="connsiteX1" fmla="*/ 113122 w 320511"/>
              <a:gd name="connsiteY1" fmla="*/ 202676 h 278090"/>
              <a:gd name="connsiteX2" fmla="*/ 205033 w 320511"/>
              <a:gd name="connsiteY2" fmla="*/ 131975 h 278090"/>
              <a:gd name="connsiteX3" fmla="*/ 320511 w 320511"/>
              <a:gd name="connsiteY3" fmla="*/ 0 h 27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511" h="278090">
                <a:moveTo>
                  <a:pt x="0" y="278090"/>
                </a:moveTo>
                <a:lnTo>
                  <a:pt x="113122" y="202676"/>
                </a:lnTo>
                <a:cubicBezTo>
                  <a:pt x="147294" y="179109"/>
                  <a:pt x="170468" y="165754"/>
                  <a:pt x="205033" y="131975"/>
                </a:cubicBezTo>
                <a:cubicBezTo>
                  <a:pt x="239598" y="98196"/>
                  <a:pt x="304800" y="21210"/>
                  <a:pt x="32051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DAF028B-284D-46D4-966C-AA2159CA68C2}"/>
              </a:ext>
            </a:extLst>
          </p:cNvPr>
          <p:cNvSpPr/>
          <p:nvPr/>
        </p:nvSpPr>
        <p:spPr>
          <a:xfrm>
            <a:off x="6914560" y="3255547"/>
            <a:ext cx="304014" cy="235669"/>
          </a:xfrm>
          <a:custGeom>
            <a:avLst/>
            <a:gdLst>
              <a:gd name="connsiteX0" fmla="*/ 0 w 301658"/>
              <a:gd name="connsiteY0" fmla="*/ 0 h 256880"/>
              <a:gd name="connsiteX1" fmla="*/ 58917 w 301658"/>
              <a:gd name="connsiteY1" fmla="*/ 87198 h 256880"/>
              <a:gd name="connsiteX2" fmla="*/ 134332 w 301658"/>
              <a:gd name="connsiteY2" fmla="*/ 162612 h 256880"/>
              <a:gd name="connsiteX3" fmla="*/ 212103 w 301658"/>
              <a:gd name="connsiteY3" fmla="*/ 209746 h 256880"/>
              <a:gd name="connsiteX4" fmla="*/ 301658 w 301658"/>
              <a:gd name="connsiteY4" fmla="*/ 256880 h 256880"/>
              <a:gd name="connsiteX0" fmla="*/ 0 w 301658"/>
              <a:gd name="connsiteY0" fmla="*/ 0 h 256880"/>
              <a:gd name="connsiteX1" fmla="*/ 63630 w 301658"/>
              <a:gd name="connsiteY1" fmla="*/ 82485 h 256880"/>
              <a:gd name="connsiteX2" fmla="*/ 134332 w 301658"/>
              <a:gd name="connsiteY2" fmla="*/ 162612 h 256880"/>
              <a:gd name="connsiteX3" fmla="*/ 212103 w 301658"/>
              <a:gd name="connsiteY3" fmla="*/ 209746 h 256880"/>
              <a:gd name="connsiteX4" fmla="*/ 301658 w 301658"/>
              <a:gd name="connsiteY4" fmla="*/ 256880 h 256880"/>
              <a:gd name="connsiteX0" fmla="*/ 0 w 301658"/>
              <a:gd name="connsiteY0" fmla="*/ 0 h 256880"/>
              <a:gd name="connsiteX1" fmla="*/ 63630 w 301658"/>
              <a:gd name="connsiteY1" fmla="*/ 82485 h 256880"/>
              <a:gd name="connsiteX2" fmla="*/ 146115 w 301658"/>
              <a:gd name="connsiteY2" fmla="*/ 160256 h 256880"/>
              <a:gd name="connsiteX3" fmla="*/ 212103 w 301658"/>
              <a:gd name="connsiteY3" fmla="*/ 209746 h 256880"/>
              <a:gd name="connsiteX4" fmla="*/ 301658 w 301658"/>
              <a:gd name="connsiteY4" fmla="*/ 256880 h 256880"/>
              <a:gd name="connsiteX0" fmla="*/ 0 w 313441"/>
              <a:gd name="connsiteY0" fmla="*/ 0 h 273377"/>
              <a:gd name="connsiteX1" fmla="*/ 63630 w 313441"/>
              <a:gd name="connsiteY1" fmla="*/ 82485 h 273377"/>
              <a:gd name="connsiteX2" fmla="*/ 146115 w 313441"/>
              <a:gd name="connsiteY2" fmla="*/ 160256 h 273377"/>
              <a:gd name="connsiteX3" fmla="*/ 212103 w 313441"/>
              <a:gd name="connsiteY3" fmla="*/ 209746 h 273377"/>
              <a:gd name="connsiteX4" fmla="*/ 313441 w 313441"/>
              <a:gd name="connsiteY4" fmla="*/ 273377 h 273377"/>
              <a:gd name="connsiteX0" fmla="*/ 0 w 311084"/>
              <a:gd name="connsiteY0" fmla="*/ 0 h 263950"/>
              <a:gd name="connsiteX1" fmla="*/ 63630 w 311084"/>
              <a:gd name="connsiteY1" fmla="*/ 82485 h 263950"/>
              <a:gd name="connsiteX2" fmla="*/ 146115 w 311084"/>
              <a:gd name="connsiteY2" fmla="*/ 160256 h 263950"/>
              <a:gd name="connsiteX3" fmla="*/ 212103 w 311084"/>
              <a:gd name="connsiteY3" fmla="*/ 209746 h 263950"/>
              <a:gd name="connsiteX4" fmla="*/ 311084 w 311084"/>
              <a:gd name="connsiteY4" fmla="*/ 263950 h 263950"/>
              <a:gd name="connsiteX0" fmla="*/ 0 w 311084"/>
              <a:gd name="connsiteY0" fmla="*/ 0 h 256880"/>
              <a:gd name="connsiteX1" fmla="*/ 63630 w 311084"/>
              <a:gd name="connsiteY1" fmla="*/ 75415 h 256880"/>
              <a:gd name="connsiteX2" fmla="*/ 146115 w 311084"/>
              <a:gd name="connsiteY2" fmla="*/ 153186 h 256880"/>
              <a:gd name="connsiteX3" fmla="*/ 212103 w 311084"/>
              <a:gd name="connsiteY3" fmla="*/ 202676 h 256880"/>
              <a:gd name="connsiteX4" fmla="*/ 311084 w 311084"/>
              <a:gd name="connsiteY4" fmla="*/ 256880 h 256880"/>
              <a:gd name="connsiteX0" fmla="*/ 0 w 311084"/>
              <a:gd name="connsiteY0" fmla="*/ 0 h 256880"/>
              <a:gd name="connsiteX1" fmla="*/ 63630 w 311084"/>
              <a:gd name="connsiteY1" fmla="*/ 75415 h 256880"/>
              <a:gd name="connsiteX2" fmla="*/ 157898 w 311084"/>
              <a:gd name="connsiteY2" fmla="*/ 150830 h 256880"/>
              <a:gd name="connsiteX3" fmla="*/ 212103 w 311084"/>
              <a:gd name="connsiteY3" fmla="*/ 202676 h 256880"/>
              <a:gd name="connsiteX4" fmla="*/ 311084 w 311084"/>
              <a:gd name="connsiteY4" fmla="*/ 256880 h 256880"/>
              <a:gd name="connsiteX0" fmla="*/ 0 w 311084"/>
              <a:gd name="connsiteY0" fmla="*/ 0 h 256880"/>
              <a:gd name="connsiteX1" fmla="*/ 75414 w 311084"/>
              <a:gd name="connsiteY1" fmla="*/ 65988 h 256880"/>
              <a:gd name="connsiteX2" fmla="*/ 157898 w 311084"/>
              <a:gd name="connsiteY2" fmla="*/ 150830 h 256880"/>
              <a:gd name="connsiteX3" fmla="*/ 212103 w 311084"/>
              <a:gd name="connsiteY3" fmla="*/ 202676 h 256880"/>
              <a:gd name="connsiteX4" fmla="*/ 311084 w 311084"/>
              <a:gd name="connsiteY4" fmla="*/ 256880 h 256880"/>
              <a:gd name="connsiteX0" fmla="*/ 0 w 308728"/>
              <a:gd name="connsiteY0" fmla="*/ 0 h 259237"/>
              <a:gd name="connsiteX1" fmla="*/ 73058 w 308728"/>
              <a:gd name="connsiteY1" fmla="*/ 68345 h 259237"/>
              <a:gd name="connsiteX2" fmla="*/ 155542 w 308728"/>
              <a:gd name="connsiteY2" fmla="*/ 153187 h 259237"/>
              <a:gd name="connsiteX3" fmla="*/ 209747 w 308728"/>
              <a:gd name="connsiteY3" fmla="*/ 205033 h 259237"/>
              <a:gd name="connsiteX4" fmla="*/ 308728 w 308728"/>
              <a:gd name="connsiteY4" fmla="*/ 259237 h 259237"/>
              <a:gd name="connsiteX0" fmla="*/ 0 w 308728"/>
              <a:gd name="connsiteY0" fmla="*/ 0 h 263951"/>
              <a:gd name="connsiteX1" fmla="*/ 73058 w 308728"/>
              <a:gd name="connsiteY1" fmla="*/ 73059 h 263951"/>
              <a:gd name="connsiteX2" fmla="*/ 155542 w 308728"/>
              <a:gd name="connsiteY2" fmla="*/ 157901 h 263951"/>
              <a:gd name="connsiteX3" fmla="*/ 209747 w 308728"/>
              <a:gd name="connsiteY3" fmla="*/ 209747 h 263951"/>
              <a:gd name="connsiteX4" fmla="*/ 308728 w 308728"/>
              <a:gd name="connsiteY4" fmla="*/ 263951 h 263951"/>
              <a:gd name="connsiteX0" fmla="*/ 0 w 308728"/>
              <a:gd name="connsiteY0" fmla="*/ 0 h 263951"/>
              <a:gd name="connsiteX1" fmla="*/ 73058 w 308728"/>
              <a:gd name="connsiteY1" fmla="*/ 73059 h 263951"/>
              <a:gd name="connsiteX2" fmla="*/ 172039 w 308728"/>
              <a:gd name="connsiteY2" fmla="*/ 155544 h 263951"/>
              <a:gd name="connsiteX3" fmla="*/ 209747 w 308728"/>
              <a:gd name="connsiteY3" fmla="*/ 209747 h 263951"/>
              <a:gd name="connsiteX4" fmla="*/ 308728 w 308728"/>
              <a:gd name="connsiteY4" fmla="*/ 263951 h 263951"/>
              <a:gd name="connsiteX0" fmla="*/ 0 w 308728"/>
              <a:gd name="connsiteY0" fmla="*/ 0 h 263951"/>
              <a:gd name="connsiteX1" fmla="*/ 73058 w 308728"/>
              <a:gd name="connsiteY1" fmla="*/ 73059 h 263951"/>
              <a:gd name="connsiteX2" fmla="*/ 172039 w 308728"/>
              <a:gd name="connsiteY2" fmla="*/ 155544 h 263951"/>
              <a:gd name="connsiteX3" fmla="*/ 235671 w 308728"/>
              <a:gd name="connsiteY3" fmla="*/ 195607 h 263951"/>
              <a:gd name="connsiteX4" fmla="*/ 308728 w 308728"/>
              <a:gd name="connsiteY4" fmla="*/ 263951 h 263951"/>
              <a:gd name="connsiteX0" fmla="*/ 0 w 327582"/>
              <a:gd name="connsiteY0" fmla="*/ 0 h 256881"/>
              <a:gd name="connsiteX1" fmla="*/ 73058 w 327582"/>
              <a:gd name="connsiteY1" fmla="*/ 73059 h 256881"/>
              <a:gd name="connsiteX2" fmla="*/ 172039 w 327582"/>
              <a:gd name="connsiteY2" fmla="*/ 155544 h 256881"/>
              <a:gd name="connsiteX3" fmla="*/ 235671 w 327582"/>
              <a:gd name="connsiteY3" fmla="*/ 195607 h 256881"/>
              <a:gd name="connsiteX4" fmla="*/ 327582 w 327582"/>
              <a:gd name="connsiteY4" fmla="*/ 256881 h 256881"/>
              <a:gd name="connsiteX0" fmla="*/ 0 w 337009"/>
              <a:gd name="connsiteY0" fmla="*/ 0 h 247454"/>
              <a:gd name="connsiteX1" fmla="*/ 73058 w 337009"/>
              <a:gd name="connsiteY1" fmla="*/ 73059 h 247454"/>
              <a:gd name="connsiteX2" fmla="*/ 172039 w 337009"/>
              <a:gd name="connsiteY2" fmla="*/ 155544 h 247454"/>
              <a:gd name="connsiteX3" fmla="*/ 235671 w 337009"/>
              <a:gd name="connsiteY3" fmla="*/ 195607 h 247454"/>
              <a:gd name="connsiteX4" fmla="*/ 337009 w 337009"/>
              <a:gd name="connsiteY4" fmla="*/ 247454 h 247454"/>
              <a:gd name="connsiteX0" fmla="*/ 0 w 322868"/>
              <a:gd name="connsiteY0" fmla="*/ 0 h 238027"/>
              <a:gd name="connsiteX1" fmla="*/ 73058 w 322868"/>
              <a:gd name="connsiteY1" fmla="*/ 73059 h 238027"/>
              <a:gd name="connsiteX2" fmla="*/ 172039 w 322868"/>
              <a:gd name="connsiteY2" fmla="*/ 155544 h 238027"/>
              <a:gd name="connsiteX3" fmla="*/ 235671 w 322868"/>
              <a:gd name="connsiteY3" fmla="*/ 195607 h 238027"/>
              <a:gd name="connsiteX4" fmla="*/ 322868 w 322868"/>
              <a:gd name="connsiteY4" fmla="*/ 238027 h 238027"/>
              <a:gd name="connsiteX0" fmla="*/ 0 w 289874"/>
              <a:gd name="connsiteY0" fmla="*/ 0 h 226243"/>
              <a:gd name="connsiteX1" fmla="*/ 73058 w 289874"/>
              <a:gd name="connsiteY1" fmla="*/ 73059 h 226243"/>
              <a:gd name="connsiteX2" fmla="*/ 172039 w 289874"/>
              <a:gd name="connsiteY2" fmla="*/ 155544 h 226243"/>
              <a:gd name="connsiteX3" fmla="*/ 235671 w 289874"/>
              <a:gd name="connsiteY3" fmla="*/ 195607 h 226243"/>
              <a:gd name="connsiteX4" fmla="*/ 289874 w 289874"/>
              <a:gd name="connsiteY4" fmla="*/ 226243 h 226243"/>
              <a:gd name="connsiteX0" fmla="*/ 0 w 304014"/>
              <a:gd name="connsiteY0" fmla="*/ 0 h 235669"/>
              <a:gd name="connsiteX1" fmla="*/ 73058 w 304014"/>
              <a:gd name="connsiteY1" fmla="*/ 73059 h 235669"/>
              <a:gd name="connsiteX2" fmla="*/ 172039 w 304014"/>
              <a:gd name="connsiteY2" fmla="*/ 155544 h 235669"/>
              <a:gd name="connsiteX3" fmla="*/ 235671 w 304014"/>
              <a:gd name="connsiteY3" fmla="*/ 195607 h 235669"/>
              <a:gd name="connsiteX4" fmla="*/ 304014 w 304014"/>
              <a:gd name="connsiteY4" fmla="*/ 235669 h 23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014" h="235669">
                <a:moveTo>
                  <a:pt x="0" y="0"/>
                </a:moveTo>
                <a:cubicBezTo>
                  <a:pt x="18264" y="30048"/>
                  <a:pt x="44385" y="47135"/>
                  <a:pt x="73058" y="73059"/>
                </a:cubicBezTo>
                <a:cubicBezTo>
                  <a:pt x="101731" y="98983"/>
                  <a:pt x="144937" y="135119"/>
                  <a:pt x="172039" y="155544"/>
                </a:cubicBezTo>
                <a:cubicBezTo>
                  <a:pt x="199141" y="175969"/>
                  <a:pt x="207783" y="179896"/>
                  <a:pt x="235671" y="195607"/>
                </a:cubicBezTo>
                <a:cubicBezTo>
                  <a:pt x="263559" y="211318"/>
                  <a:pt x="273180" y="219957"/>
                  <a:pt x="304014" y="23566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0C29C3-CB7E-4017-AFCB-91B3F0A07787}"/>
              </a:ext>
            </a:extLst>
          </p:cNvPr>
          <p:cNvSpPr/>
          <p:nvPr/>
        </p:nvSpPr>
        <p:spPr>
          <a:xfrm>
            <a:off x="6734077" y="5398535"/>
            <a:ext cx="45719" cy="45719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8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22"/>
    </mc:Choice>
    <mc:Fallback xmlns="">
      <p:transition spd="slow" advTm="10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6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9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6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6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8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1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74" x="2428875" y="4714875"/>
          <p14:tracePt t="1320" x="1808163" y="5054600"/>
          <p14:tracePt t="1328" x="1814513" y="5033963"/>
          <p14:tracePt t="1335" x="1822450" y="5019675"/>
          <p14:tracePt t="1341" x="1835150" y="4999038"/>
          <p14:tracePt t="1348" x="1849438" y="4972050"/>
          <p14:tracePt t="1356" x="1863725" y="4945063"/>
          <p14:tracePt t="1364" x="1876425" y="4918075"/>
          <p14:tracePt t="1369" x="1890713" y="4903788"/>
          <p14:tracePt t="1376" x="1897063" y="4883150"/>
          <p14:tracePt t="1384" x="1911350" y="4862513"/>
          <p14:tracePt t="1393" x="1917700" y="4856163"/>
          <p14:tracePt t="1400" x="1924050" y="4841875"/>
          <p14:tracePt t="1408" x="1938338" y="4835525"/>
          <p14:tracePt t="1416" x="1938338" y="4829175"/>
          <p14:tracePt t="1448" x="1938338" y="4821238"/>
          <p14:tracePt t="1461" x="1938338" y="4814888"/>
          <p14:tracePt t="1475" x="1944688" y="4808538"/>
          <p14:tracePt t="1484" x="1958975" y="4794250"/>
          <p14:tracePt t="1491" x="1973263" y="4773613"/>
          <p14:tracePt t="1498" x="1985963" y="4759325"/>
          <p14:tracePt t="1505" x="2006600" y="4746625"/>
          <p14:tracePt t="1513" x="2020888" y="4725988"/>
          <p14:tracePt t="1518" x="2027238" y="4719638"/>
          <p14:tracePt t="1526" x="2041525" y="4705350"/>
          <p14:tracePt t="1534" x="2041525" y="4699000"/>
          <p14:tracePt t="1540" x="2047875" y="4691063"/>
          <p14:tracePt t="1567" x="2047875" y="4684713"/>
          <p14:tracePt t="1582" x="2047875" y="4678363"/>
          <p14:tracePt t="1616" x="2047875" y="4670425"/>
          <p14:tracePt t="1665" x="2047875" y="4664075"/>
          <p14:tracePt t="5525" x="2047875" y="4602163"/>
          <p14:tracePt t="5531" x="2020888" y="4513263"/>
          <p14:tracePt t="5540" x="1979613" y="4424363"/>
          <p14:tracePt t="5547" x="1938338" y="4329113"/>
          <p14:tracePt t="5555" x="1876425" y="4225925"/>
          <p14:tracePt t="5564" x="1835150" y="4157663"/>
          <p14:tracePt t="5571" x="1787525" y="4075113"/>
          <p14:tracePt t="5581" x="1746250" y="3992563"/>
          <p14:tracePt t="5587" x="1698625" y="3903663"/>
          <p14:tracePt t="5596" x="1663700" y="3821113"/>
          <p14:tracePt t="5603" x="1630363" y="3740150"/>
          <p14:tracePt t="5611" x="1595438" y="3670300"/>
          <p14:tracePt t="5619" x="1568450" y="3602038"/>
          <p14:tracePt t="5627" x="1562100" y="3548063"/>
          <p14:tracePt t="5634" x="1541463" y="3500438"/>
          <p14:tracePt t="5643" x="1541463" y="3465513"/>
          <p14:tracePt t="5651" x="1533525" y="3430588"/>
          <p14:tracePt t="5659" x="1527175" y="3403600"/>
          <p14:tracePt t="5666" x="1527175" y="3382963"/>
          <p14:tracePt t="5675" x="1527175" y="3376613"/>
          <p14:tracePt t="5683" x="1527175" y="3370263"/>
          <p14:tracePt t="5690" x="1520825" y="3362325"/>
          <p14:tracePt t="5698" x="1514475" y="3362325"/>
          <p14:tracePt t="5713" x="1514475" y="3355975"/>
          <p14:tracePt t="6038" x="1479550" y="3355975"/>
          <p14:tracePt t="6047" x="1452563" y="3370263"/>
          <p14:tracePt t="6054" x="1431925" y="3376613"/>
          <p14:tracePt t="6062" x="1411288" y="3382963"/>
          <p14:tracePt t="6070" x="1397000" y="3390900"/>
          <p14:tracePt t="6080" x="1390650" y="3390900"/>
          <p14:tracePt t="6094" x="1384300" y="3397250"/>
          <p14:tracePt t="6101" x="1376363" y="3397250"/>
          <p14:tracePt t="6110" x="1370013" y="3409950"/>
          <p14:tracePt t="6117" x="1370013" y="3417888"/>
          <p14:tracePt t="6125" x="1363663" y="3438525"/>
          <p14:tracePt t="6133" x="1355725" y="3451225"/>
          <p14:tracePt t="6140" x="1355725" y="3479800"/>
          <p14:tracePt t="6149" x="1349375" y="3506788"/>
          <p14:tracePt t="6157" x="1349375" y="3540125"/>
          <p14:tracePt t="6166" x="1349375" y="3575050"/>
          <p14:tracePt t="6173" x="1349375" y="3595688"/>
          <p14:tracePt t="6181" x="1355725" y="3630613"/>
          <p14:tracePt t="6189" x="1355725" y="3663950"/>
          <p14:tracePt t="6197" x="1363663" y="3690938"/>
          <p14:tracePt t="6205" x="1363663" y="3719513"/>
          <p14:tracePt t="6214" x="1370013" y="3740150"/>
          <p14:tracePt t="6220" x="1370013" y="3767138"/>
          <p14:tracePt t="6230" x="1370013" y="3794125"/>
          <p14:tracePt t="6236" x="1370013" y="3808413"/>
          <p14:tracePt t="6245" x="1370013" y="3835400"/>
          <p14:tracePt t="6251" x="1370013" y="3849688"/>
          <p14:tracePt t="6259" x="1370013" y="3862388"/>
          <p14:tracePt t="6276" x="1370013" y="3870325"/>
          <p14:tracePt t="6291" x="1370013" y="3876675"/>
          <p14:tracePt t="6355" x="1363663" y="3876675"/>
          <p14:tracePt t="6371" x="1355725" y="3876675"/>
          <p14:tracePt t="6387" x="1349375" y="3876675"/>
          <p14:tracePt t="6426" x="1343025" y="3876675"/>
          <p14:tracePt t="6434" x="1335088" y="3883025"/>
          <p14:tracePt t="6442" x="1308100" y="3897313"/>
          <p14:tracePt t="6449" x="1281113" y="3910013"/>
          <p14:tracePt t="6458" x="1254125" y="3924300"/>
          <p14:tracePt t="6466" x="1239838" y="3930650"/>
          <p14:tracePt t="6473" x="1233488" y="3938588"/>
          <p14:tracePt t="6490" x="1225550" y="3938588"/>
          <p14:tracePt t="6497" x="1219200" y="3938588"/>
          <p14:tracePt t="6521" x="1212850" y="3938588"/>
          <p14:tracePt t="6530" x="1204913" y="3938588"/>
          <p14:tracePt t="6537" x="1192213" y="3938588"/>
          <p14:tracePt t="6547" x="1177925" y="3924300"/>
          <p14:tracePt t="6552" x="1163638" y="3917950"/>
          <p14:tracePt t="6561" x="1157288" y="3897313"/>
          <p14:tracePt t="6569" x="1144588" y="3876675"/>
          <p14:tracePt t="6576" x="1123950" y="3862388"/>
          <p14:tracePt t="6584" x="1116013" y="3841750"/>
          <p14:tracePt t="6592" x="1103313" y="3821113"/>
          <p14:tracePt t="6599" x="1095375" y="3800475"/>
          <p14:tracePt t="6608" x="1089025" y="3787775"/>
          <p14:tracePt t="6616" x="1074738" y="3767138"/>
          <p14:tracePt t="6623" x="1068388" y="3740150"/>
          <p14:tracePt t="6632" x="1054100" y="3705225"/>
          <p14:tracePt t="6640" x="1047750" y="3670300"/>
          <p14:tracePt t="6647" x="1041400" y="3622675"/>
          <p14:tracePt t="6654" x="1035050" y="3575050"/>
          <p14:tracePt t="6663" x="1027113" y="3540125"/>
          <p14:tracePt t="6669" x="1020763" y="3513138"/>
          <p14:tracePt t="6676" x="1014413" y="3492500"/>
          <p14:tracePt t="6684" x="1014413" y="3479800"/>
          <p14:tracePt t="6691" x="1006475" y="3479800"/>
          <p14:tracePt t="6699" x="1006475" y="3471863"/>
          <p14:tracePt t="6706" x="1000125" y="3471863"/>
          <p14:tracePt t="6714" x="1000125" y="3465513"/>
          <p14:tracePt t="6735" x="1000125" y="3459163"/>
          <p14:tracePt t="6857" x="993775" y="3459163"/>
          <p14:tracePt t="6912" x="985838" y="3459163"/>
          <p14:tracePt t="6991" x="979488" y="3459163"/>
          <p14:tracePt t="7006" x="973138" y="3459163"/>
          <p14:tracePt t="7014" x="973138" y="3465513"/>
          <p14:tracePt t="7030" x="973138" y="3471863"/>
          <p14:tracePt t="7093" x="965200" y="3471863"/>
          <p14:tracePt t="7110" x="958850" y="3471863"/>
          <p14:tracePt t="7132" x="952500" y="3471863"/>
          <p14:tracePt t="8366" x="979488" y="3403600"/>
          <p14:tracePt t="8373" x="1014413" y="3300413"/>
          <p14:tracePt t="8380" x="1041400" y="3232150"/>
          <p14:tracePt t="8387" x="1062038" y="3184525"/>
          <p14:tracePt t="8396" x="1089025" y="3136900"/>
          <p14:tracePt t="8403" x="1103313" y="3101975"/>
          <p14:tracePt t="8411" x="1123950" y="3060700"/>
          <p14:tracePt t="8417" x="1157288" y="3013075"/>
          <p14:tracePt t="8424" x="1184275" y="2965450"/>
          <p14:tracePt t="8432" x="1219200" y="2903538"/>
          <p14:tracePt t="8439" x="1239838" y="2835275"/>
          <p14:tracePt t="8446" x="1260475" y="2767013"/>
          <p14:tracePt t="8455" x="1293813" y="2684463"/>
          <p14:tracePt t="8463" x="1314450" y="2595563"/>
          <p14:tracePt t="8470" x="1343025" y="2500313"/>
          <p14:tracePt t="8478" x="1370013" y="2397125"/>
          <p14:tracePt t="8484" x="1384300" y="2308225"/>
          <p14:tracePt t="8493" x="1403350" y="2232025"/>
          <p14:tracePt t="8500" x="1411288" y="2171700"/>
          <p14:tracePt t="8508" x="1417638" y="2116138"/>
          <p14:tracePt t="8516" x="1417638" y="2062163"/>
          <p14:tracePt t="8522" x="1417638" y="2012950"/>
          <p14:tracePt t="8530" x="1423988" y="1979613"/>
          <p14:tracePt t="8536" x="1423988" y="1944688"/>
          <p14:tracePt t="8546" x="1431925" y="1911350"/>
          <p14:tracePt t="8551" x="1431925" y="1876425"/>
          <p14:tracePt t="8560" x="1438275" y="1828800"/>
          <p14:tracePt t="8568" x="1458913" y="1781175"/>
          <p14:tracePt t="8575" x="1473200" y="1719263"/>
          <p14:tracePt t="8583" x="1500188" y="1622425"/>
          <p14:tracePt t="8591" x="1547813" y="1527175"/>
          <p14:tracePt t="8599" x="1589088" y="1444625"/>
          <p14:tracePt t="8607" x="1636713" y="1363663"/>
          <p14:tracePt t="8614" x="1677988" y="1293813"/>
          <p14:tracePt t="8622" x="1712913" y="1233488"/>
          <p14:tracePt t="8631" x="1746250" y="1184275"/>
          <p14:tracePt t="8639" x="1773238" y="1123950"/>
          <p14:tracePt t="8647" x="1787525" y="1089025"/>
          <p14:tracePt t="8655" x="1801813" y="1047750"/>
          <p14:tracePt t="8663" x="1814513" y="1014413"/>
          <p14:tracePt t="8670" x="1814513" y="965200"/>
          <p14:tracePt t="8679" x="1822450" y="931863"/>
          <p14:tracePt t="8685" x="1835150" y="884238"/>
          <p14:tracePt t="8693" x="1835150" y="849313"/>
          <p14:tracePt t="8701" x="1835150" y="808038"/>
          <p14:tracePt t="8709" x="1835150" y="781050"/>
          <p14:tracePt t="8717" x="1828800" y="760413"/>
          <p14:tracePt t="8725" x="1814513" y="733425"/>
          <p14:tracePt t="8733" x="1808163" y="712788"/>
          <p14:tracePt t="8740" x="1793875" y="698500"/>
          <p14:tracePt t="8748" x="1787525" y="698500"/>
          <p14:tracePt t="8756" x="1781175" y="692150"/>
          <p14:tracePt t="8766" x="1766888" y="684213"/>
          <p14:tracePt t="8772" x="1760538" y="684213"/>
          <p14:tracePt t="8780" x="1739900" y="684213"/>
          <p14:tracePt t="8788" x="1712913" y="698500"/>
          <p14:tracePt t="8796" x="1663700" y="733425"/>
          <p14:tracePt t="8804" x="1595438" y="781050"/>
          <p14:tracePt t="8814" x="1514475" y="855663"/>
          <p14:tracePt t="8820" x="1458913" y="931863"/>
          <p14:tracePt t="8830" x="1403350" y="1000125"/>
          <p14:tracePt t="8836" x="1370013" y="1062038"/>
          <p14:tracePt t="8844" x="1343025" y="1116013"/>
          <p14:tracePt t="8852" x="1308100" y="1184275"/>
          <p14:tracePt t="8859" x="1281113" y="1266825"/>
          <p14:tracePt t="8867" x="1254125" y="1355725"/>
          <p14:tracePt t="8880" x="1219200" y="1438275"/>
          <p14:tracePt t="8883" x="1204913" y="1512888"/>
          <p14:tracePt t="8891" x="1184275" y="1582738"/>
          <p14:tracePt t="8898" x="1171575" y="1643063"/>
          <p14:tracePt t="8906" x="1163638" y="1712913"/>
          <p14:tracePt t="8914" x="1163638" y="1766888"/>
          <p14:tracePt t="8922" x="1163638" y="1808163"/>
          <p14:tracePt t="8930" x="1163638" y="1855788"/>
          <p14:tracePt t="8938" x="1163638" y="1911350"/>
          <p14:tracePt t="8946" x="1163638" y="1952625"/>
          <p14:tracePt t="8955" x="1171575" y="2012950"/>
          <p14:tracePt t="8963" x="1177925" y="2054225"/>
          <p14:tracePt t="8970" x="1184275" y="2101850"/>
          <p14:tracePt t="8980" x="1204913" y="2151063"/>
          <p14:tracePt t="8985" x="1219200" y="2198688"/>
          <p14:tracePt t="8993" x="1225550" y="2246313"/>
          <p14:tracePt t="9001" x="1239838" y="2293938"/>
          <p14:tracePt t="9009" x="1246188" y="2335213"/>
          <p14:tracePt t="9015" x="1254125" y="2370138"/>
          <p14:tracePt t="9022" x="1266825" y="2417763"/>
          <p14:tracePt t="9030" x="1274763" y="2452688"/>
          <p14:tracePt t="9037" x="1274763" y="2479675"/>
          <p14:tracePt t="9047" x="1287463" y="2513013"/>
          <p14:tracePt t="9053" x="1287463" y="2547938"/>
          <p14:tracePt t="9063" x="1293813" y="2589213"/>
          <p14:tracePt t="9069" x="1308100" y="2630488"/>
          <p14:tracePt t="9076" x="1314450" y="2678113"/>
          <p14:tracePt t="9083" x="1322388" y="2746375"/>
          <p14:tracePt t="9090" x="1322388" y="2820988"/>
          <p14:tracePt t="9098" x="1328738" y="2897188"/>
          <p14:tracePt t="9105" x="1328738" y="2986088"/>
          <p14:tracePt t="9113" x="1328738" y="3060700"/>
          <p14:tracePt t="9120" x="1328738" y="3143250"/>
          <p14:tracePt t="9126" x="1328738" y="3219450"/>
          <p14:tracePt t="9133" x="1343025" y="3273425"/>
          <p14:tracePt t="9140" x="1349375" y="3321050"/>
          <p14:tracePt t="9147" x="1355725" y="3370263"/>
          <p14:tracePt t="9154" x="1355725" y="3409950"/>
          <p14:tracePt t="9163" x="1363663" y="3444875"/>
          <p14:tracePt t="9169" x="1370013" y="3479800"/>
          <p14:tracePt t="9176" x="1370013" y="3513138"/>
          <p14:tracePt t="9183" x="1376363" y="3554413"/>
          <p14:tracePt t="9190" x="1376363" y="3589338"/>
          <p14:tracePt t="9199" x="1384300" y="3630613"/>
          <p14:tracePt t="9205" x="1390650" y="3663950"/>
          <p14:tracePt t="9213" x="1397000" y="3711575"/>
          <p14:tracePt t="9218" x="1403350" y="3746500"/>
          <p14:tracePt t="9225" x="1411288" y="3787775"/>
          <p14:tracePt t="9232" x="1417638" y="3808413"/>
          <p14:tracePt t="9239" x="1423988" y="3835400"/>
          <p14:tracePt t="9246" x="1431925" y="3862388"/>
          <p14:tracePt t="9254" x="1431925" y="3876675"/>
          <p14:tracePt t="9263" x="1438275" y="3897313"/>
          <p14:tracePt t="9268" x="1444625" y="3910013"/>
          <p14:tracePt t="9277" x="1444625" y="3924300"/>
          <p14:tracePt t="9285" x="1452563" y="3938588"/>
          <p14:tracePt t="9292" x="1452563" y="3951288"/>
          <p14:tracePt t="9299" x="1452563" y="3965575"/>
          <p14:tracePt t="9307" x="1458913" y="3986213"/>
          <p14:tracePt t="9313" x="1458913" y="3992563"/>
          <p14:tracePt t="9320" x="1458913" y="4006850"/>
          <p14:tracePt t="9330" x="1458913" y="4013200"/>
          <p14:tracePt t="9342" x="1458913" y="4019550"/>
          <p14:tracePt t="9363" x="1458913" y="4027488"/>
          <p14:tracePt t="9668" x="1452563" y="4027488"/>
          <p14:tracePt t="9684" x="1452563" y="4019550"/>
          <p14:tracePt t="9692" x="1452563" y="4013200"/>
          <p14:tracePt t="9700" x="1452563" y="3986213"/>
          <p14:tracePt t="9708" x="1452563" y="3965575"/>
          <p14:tracePt t="9714" x="1452563" y="3930650"/>
          <p14:tracePt t="9721" x="1452563" y="3903663"/>
          <p14:tracePt t="9730" x="1458913" y="3870325"/>
          <p14:tracePt t="9735" x="1458913" y="3856038"/>
          <p14:tracePt t="9742" x="1458913" y="3835400"/>
          <p14:tracePt t="9749" x="1458913" y="3821113"/>
          <p14:tracePt t="9763" x="1458913" y="3814763"/>
          <p14:tracePt t="9770" x="1458913" y="3808413"/>
          <p14:tracePt t="9784" x="1458913" y="3800475"/>
          <p14:tracePt t="9791" x="1458913" y="3794125"/>
          <p14:tracePt t="9798" x="1458913" y="3787775"/>
          <p14:tracePt t="9806" x="1458913" y="3767138"/>
          <p14:tracePt t="9819" x="1458913" y="3760788"/>
          <p14:tracePt t="9826" x="1458913" y="3752850"/>
          <p14:tracePt t="9840" x="1458913" y="3746500"/>
          <p14:tracePt t="9854" x="1458913" y="3740150"/>
          <p14:tracePt t="9889" x="1458913" y="3732213"/>
          <p14:tracePt t="9903" x="1458913" y="3725863"/>
          <p14:tracePt t="9945" x="1458913" y="3719513"/>
          <p14:tracePt t="9958" x="1458913" y="3711575"/>
          <p14:tracePt t="9988" x="1458913" y="3705225"/>
          <p14:tracePt t="10000" x="1458913" y="3698875"/>
          <p14:tracePt t="10008" x="1458913" y="3690938"/>
          <p14:tracePt t="10024" x="1458913" y="3684588"/>
          <p14:tracePt t="10031" x="1458913" y="3678238"/>
          <p14:tracePt t="10039" x="1458913" y="3670300"/>
          <p14:tracePt t="10046" x="1465263" y="3649663"/>
          <p14:tracePt t="10053" x="1465263" y="3630613"/>
          <p14:tracePt t="10062" x="1465263" y="3602038"/>
          <p14:tracePt t="10067" x="1485900" y="3568700"/>
          <p14:tracePt t="10074" x="1493838" y="3527425"/>
          <p14:tracePt t="10082" x="1506538" y="3492500"/>
          <p14:tracePt t="10089" x="1514475" y="3465513"/>
          <p14:tracePt t="10097" x="1520825" y="3444875"/>
          <p14:tracePt t="10103" x="1527175" y="3417888"/>
          <p14:tracePt t="10110" x="1527175" y="3397250"/>
          <p14:tracePt t="10117" x="1533525" y="3382963"/>
          <p14:tracePt t="10123" x="1547813" y="3355975"/>
          <p14:tracePt t="10131" x="1554163" y="3328988"/>
          <p14:tracePt t="10139" x="1562100" y="3308350"/>
          <p14:tracePt t="10149" x="1574800" y="3273425"/>
          <p14:tracePt t="10154" x="1589088" y="3240088"/>
          <p14:tracePt t="10162" x="1616075" y="3190875"/>
          <p14:tracePt t="10170" x="1636713" y="3143250"/>
          <p14:tracePt t="10180" x="1663700" y="3101975"/>
          <p14:tracePt t="10186" x="1684338" y="3074988"/>
          <p14:tracePt t="10196" x="1698625" y="3041650"/>
          <p14:tracePt t="10201" x="1712913" y="3021013"/>
          <p14:tracePt t="10211" x="1719263" y="3006725"/>
          <p14:tracePt t="10223" x="1725613" y="3000375"/>
          <p14:tracePt t="10232" x="1725613" y="2992438"/>
          <p14:tracePt t="10239" x="1733550" y="2992438"/>
          <p14:tracePt t="10248" x="1739900" y="2992438"/>
          <p14:tracePt t="10255" x="1754188" y="2979738"/>
          <p14:tracePt t="10263" x="1766888" y="2971800"/>
          <p14:tracePt t="10268" x="1793875" y="2959100"/>
          <p14:tracePt t="10275" x="1828800" y="2951163"/>
          <p14:tracePt t="10283" x="1855788" y="2944813"/>
          <p14:tracePt t="10291" x="1876425" y="2938463"/>
          <p14:tracePt t="10300" x="1890713" y="2930525"/>
          <p14:tracePt t="10305" x="1911350" y="2930525"/>
          <p14:tracePt t="10313" x="1924050" y="2930525"/>
          <p14:tracePt t="10319" x="1944688" y="2930525"/>
          <p14:tracePt t="10329" x="1958975" y="2930525"/>
          <p14:tracePt t="10335" x="1965325" y="2938463"/>
          <p14:tracePt t="10346" x="1979613" y="2951163"/>
          <p14:tracePt t="10351" x="2000250" y="2965450"/>
          <p14:tracePt t="10359" x="2006600" y="2971800"/>
          <p14:tracePt t="10367" x="2027238" y="2992438"/>
          <p14:tracePt t="10375" x="2054225" y="3006725"/>
          <p14:tracePt t="10383" x="2082800" y="3027363"/>
          <p14:tracePt t="10391" x="2109788" y="3041650"/>
          <p14:tracePt t="10398" x="2136775" y="3054350"/>
          <p14:tracePt t="10406" x="2157413" y="3068638"/>
          <p14:tracePt t="10416" x="2178050" y="3089275"/>
          <p14:tracePt t="10421" x="2192338" y="3101975"/>
          <p14:tracePt t="10429" x="2205038" y="3122613"/>
          <p14:tracePt t="10434" x="2212975" y="3143250"/>
          <p14:tracePt t="10441" x="2225675" y="3170238"/>
          <p14:tracePt t="10448" x="2233613" y="3190875"/>
          <p14:tracePt t="10456" x="2233613" y="3219450"/>
          <p14:tracePt t="10463" x="2233613" y="3232150"/>
          <p14:tracePt t="10470" x="2233613" y="3260725"/>
          <p14:tracePt t="10479" x="2233613" y="3287713"/>
          <p14:tracePt t="10484" x="2233613" y="3300413"/>
          <p14:tracePt t="10491" x="2233613" y="3321050"/>
          <p14:tracePt t="10498" x="2225675" y="3349625"/>
          <p14:tracePt t="10506" x="2219325" y="3362325"/>
          <p14:tracePt t="10514" x="2205038" y="3390900"/>
          <p14:tracePt t="10520" x="2198688" y="3403600"/>
          <p14:tracePt t="10529" x="2184400" y="3417888"/>
          <p14:tracePt t="10535" x="2163763" y="3438525"/>
          <p14:tracePt t="10542" x="2157413" y="3451225"/>
          <p14:tracePt t="10549" x="2151063" y="3465513"/>
          <p14:tracePt t="10557" x="2143125" y="3465513"/>
          <p14:tracePt t="10573" x="2136775" y="3471863"/>
          <p14:tracePt t="10589" x="2130425" y="3479800"/>
          <p14:tracePt t="10598" x="2109788" y="3479800"/>
          <p14:tracePt t="10604" x="2095500" y="3486150"/>
          <p14:tracePt t="10612" x="2074863" y="3492500"/>
          <p14:tracePt t="10620" x="2062163" y="3500438"/>
          <p14:tracePt t="10630" x="2041525" y="3506788"/>
          <p14:tracePt t="10633" x="2012950" y="3521075"/>
          <p14:tracePt t="10641" x="1985963" y="3527425"/>
          <p14:tracePt t="10647" x="1973263" y="3533775"/>
          <p14:tracePt t="10654" x="1944688" y="3554413"/>
          <p14:tracePt t="10663" x="1917700" y="3568700"/>
          <p14:tracePt t="10669" x="1897063" y="3575050"/>
          <p14:tracePt t="10677" x="1876425" y="3589338"/>
          <p14:tracePt t="10682" x="1870075" y="3595688"/>
          <p14:tracePt t="10690" x="1863725" y="3602038"/>
          <p14:tracePt t="10696" x="1855788" y="3602038"/>
          <p14:tracePt t="10713" x="1849438" y="3602038"/>
          <p14:tracePt t="10718" x="1843088" y="3602038"/>
          <p14:tracePt t="10731" x="1835150" y="3602038"/>
          <p14:tracePt t="10739" x="1828800" y="3602038"/>
          <p14:tracePt t="10802" x="1835150" y="3602038"/>
          <p14:tracePt t="10809" x="1849438" y="3595688"/>
          <p14:tracePt t="10815" x="1863725" y="3595688"/>
          <p14:tracePt t="10822" x="1876425" y="3595688"/>
          <p14:tracePt t="10829" x="1903413" y="3595688"/>
          <p14:tracePt t="10837" x="1924050" y="3595688"/>
          <p14:tracePt t="10846" x="1944688" y="3595688"/>
          <p14:tracePt t="10851" x="1965325" y="3602038"/>
          <p14:tracePt t="10858" x="1993900" y="3609975"/>
          <p14:tracePt t="10864" x="2006600" y="3616325"/>
          <p14:tracePt t="10872" x="2027238" y="3622675"/>
          <p14:tracePt t="10879" x="2047875" y="3630613"/>
          <p14:tracePt t="10897" x="2074863" y="3643313"/>
          <p14:tracePt t="10902" x="2082800" y="3657600"/>
          <p14:tracePt t="10908" x="2095500" y="3663950"/>
          <p14:tracePt t="10915" x="2103438" y="3670300"/>
          <p14:tracePt t="10923" x="2116138" y="3678238"/>
          <p14:tracePt t="10929" x="2124075" y="3690938"/>
          <p14:tracePt t="10936" x="2130425" y="3698875"/>
          <p14:tracePt t="10943" x="2143125" y="3711575"/>
          <p14:tracePt t="10950" x="2151063" y="3725863"/>
          <p14:tracePt t="10957" x="2157413" y="3732213"/>
          <p14:tracePt t="10963" x="2163763" y="3746500"/>
          <p14:tracePt t="10971" x="2171700" y="3760788"/>
          <p14:tracePt t="10979" x="2178050" y="3773488"/>
          <p14:tracePt t="10985" x="2184400" y="3787775"/>
          <p14:tracePt t="10993" x="2192338" y="3808413"/>
          <p14:tracePt t="10999" x="2192338" y="3814763"/>
          <p14:tracePt t="11006" x="2198688" y="3841750"/>
          <p14:tracePt t="11013" x="2198688" y="3856038"/>
          <p14:tracePt t="11020" x="2205038" y="3883025"/>
          <p14:tracePt t="11029" x="2205038" y="3903663"/>
          <p14:tracePt t="11034" x="2212975" y="3917950"/>
          <p14:tracePt t="11041" x="2219325" y="3938588"/>
          <p14:tracePt t="11048" x="2225675" y="3959225"/>
          <p14:tracePt t="11055" x="2233613" y="3971925"/>
          <p14:tracePt t="11062" x="2246313" y="3992563"/>
          <p14:tracePt t="11070" x="2254250" y="4013200"/>
          <p14:tracePt t="11079" x="2266950" y="4033838"/>
          <p14:tracePt t="11085" x="2273300" y="4054475"/>
          <p14:tracePt t="11092" x="2287588" y="4081463"/>
          <p14:tracePt t="11099" x="2301875" y="4110038"/>
          <p14:tracePt t="11106" x="2308225" y="4137025"/>
          <p14:tracePt t="11112" x="2322513" y="4164013"/>
          <p14:tracePt t="11121" x="2328863" y="4178300"/>
          <p14:tracePt t="11129" x="2335213" y="4198938"/>
          <p14:tracePt t="11135" x="2343150" y="4205288"/>
          <p14:tracePt t="11144" x="2349500" y="4219575"/>
          <p14:tracePt t="11150" x="2363788" y="4225925"/>
          <p14:tracePt t="11158" x="2382838" y="4232275"/>
          <p14:tracePt t="11165" x="2397125" y="4240213"/>
          <p14:tracePt t="11174" x="2424113" y="4240213"/>
          <p14:tracePt t="11180" x="2459038" y="4232275"/>
          <p14:tracePt t="11187" x="2506663" y="4211638"/>
          <p14:tracePt t="11197" x="2547938" y="4198938"/>
          <p14:tracePt t="11203" x="2568575" y="4184650"/>
          <p14:tracePt t="11212" x="2595563" y="4170363"/>
          <p14:tracePt t="11219" x="2616200" y="4164013"/>
          <p14:tracePt t="11229" x="2636838" y="4149725"/>
          <p14:tracePt t="11234" x="2651125" y="4137025"/>
          <p14:tracePt t="11243" x="2663825" y="4129088"/>
          <p14:tracePt t="11250" x="2678113" y="4116388"/>
          <p14:tracePt t="11259" x="2698750" y="4110038"/>
          <p14:tracePt t="11267" x="2705100" y="4089400"/>
          <p14:tracePt t="11274" x="2725738" y="4075113"/>
          <p14:tracePt t="11282" x="2740025" y="4060825"/>
          <p14:tracePt t="11290" x="2752725" y="4048125"/>
          <p14:tracePt t="11298" x="2760663" y="4027488"/>
          <p14:tracePt t="11305" x="2773363" y="4006850"/>
          <p14:tracePt t="11313" x="2787650" y="4006850"/>
          <p14:tracePt t="11321" x="2801938" y="3986213"/>
          <p14:tracePt t="11329" x="2801938" y="3971925"/>
          <p14:tracePt t="11336" x="2814638" y="3959225"/>
          <p14:tracePt t="11345" x="2828925" y="3944938"/>
          <p14:tracePt t="11353" x="2835275" y="3924300"/>
          <p14:tracePt t="11362" x="2849563" y="3917950"/>
          <p14:tracePt t="11368" x="2855913" y="3903663"/>
          <p14:tracePt t="11377" x="2863850" y="3889375"/>
          <p14:tracePt t="11384" x="2870200" y="3883025"/>
          <p14:tracePt t="11392" x="2870200" y="3876675"/>
          <p14:tracePt t="11400" x="2870200" y="3870325"/>
          <p14:tracePt t="11408" x="2876550" y="3862388"/>
          <p14:tracePt t="11447" x="2876550" y="3856038"/>
          <p14:tracePt t="11463" x="2876550" y="3849688"/>
          <p14:tracePt t="11478" x="2870200" y="3841750"/>
          <p14:tracePt t="11851" x="2794000" y="3917950"/>
          <p14:tracePt t="11859" x="2671763" y="4033838"/>
          <p14:tracePt t="11866" x="2595563" y="4116388"/>
          <p14:tracePt t="11873" x="2527300" y="4184650"/>
          <p14:tracePt t="11880" x="2473325" y="4246563"/>
          <p14:tracePt t="11897" x="2411413" y="4314825"/>
          <p14:tracePt t="11902" x="2390775" y="4329113"/>
          <p14:tracePt t="11912" x="2382838" y="4341813"/>
          <p14:tracePt t="11919" x="2376488" y="4349750"/>
          <p14:tracePt t="11929" x="2370138" y="4356100"/>
          <p14:tracePt t="11933" x="2363788" y="4362450"/>
          <p14:tracePt t="11941" x="2363788" y="4368800"/>
          <p14:tracePt t="11949" x="2355850" y="4376738"/>
          <p14:tracePt t="11957" x="2349500" y="4383088"/>
          <p14:tracePt t="11965" x="2343150" y="4383088"/>
          <p14:tracePt t="11972" x="2335213" y="4397375"/>
          <p14:tracePt t="11979" x="2322513" y="4403725"/>
          <p14:tracePt t="11986" x="2314575" y="4410075"/>
          <p14:tracePt t="11995" x="2301875" y="4418013"/>
          <p14:tracePt t="12001" x="2281238" y="4418013"/>
          <p14:tracePt t="12009" x="2281238" y="4424363"/>
          <p14:tracePt t="12017" x="2266950" y="4430713"/>
          <p14:tracePt t="12040" x="2260600" y="4430713"/>
          <p14:tracePt t="12048" x="2254250" y="4430713"/>
          <p14:tracePt t="12057" x="2246313" y="4430713"/>
          <p14:tracePt t="12080" x="2239963" y="4430713"/>
          <p14:tracePt t="12088" x="2233613" y="4430713"/>
          <p14:tracePt t="12104" x="2225675" y="4430713"/>
          <p14:tracePt t="12112" x="2219325" y="4430713"/>
          <p14:tracePt t="12136" x="2212975" y="4424363"/>
          <p14:tracePt t="12151" x="2205038" y="4424363"/>
          <p14:tracePt t="12191" x="2198688" y="4424363"/>
          <p14:tracePt t="12886" x="2136775" y="4424363"/>
          <p14:tracePt t="12893" x="2041525" y="4424363"/>
          <p14:tracePt t="12901" x="1938338" y="4410075"/>
          <p14:tracePt t="12911" x="1843088" y="4368800"/>
          <p14:tracePt t="12918" x="1739900" y="4335463"/>
          <p14:tracePt t="12924" x="1651000" y="4279900"/>
          <p14:tracePt t="12932" x="1568450" y="4225925"/>
          <p14:tracePt t="12941" x="1493838" y="4164013"/>
          <p14:tracePt t="12948" x="1423988" y="4102100"/>
          <p14:tracePt t="12956" x="1355725" y="4027488"/>
          <p14:tracePt t="12964" x="1287463" y="3959225"/>
          <p14:tracePt t="12972" x="1225550" y="3897313"/>
          <p14:tracePt t="12980" x="1150938" y="3829050"/>
          <p14:tracePt t="12987" x="1095375" y="3787775"/>
          <p14:tracePt t="12995" x="1041400" y="3746500"/>
          <p14:tracePt t="13003" x="993775" y="3725863"/>
          <p14:tracePt t="13012" x="958850" y="3698875"/>
          <p14:tracePt t="13020" x="931863" y="3684588"/>
          <p14:tracePt t="13029" x="904875" y="3670300"/>
          <p14:tracePt t="13035" x="884238" y="3663950"/>
          <p14:tracePt t="13045" x="863600" y="3657600"/>
          <p14:tracePt t="13051" x="855663" y="3657600"/>
          <p14:tracePt t="13059" x="842963" y="3649663"/>
          <p14:tracePt t="13066" x="835025" y="3643313"/>
          <p14:tracePt t="13083" x="828675" y="3636963"/>
          <p14:tracePt t="13098" x="822325" y="3636963"/>
          <p14:tracePt t="13139" x="814388" y="3636963"/>
          <p14:tracePt t="13154" x="808038" y="3636963"/>
          <p14:tracePt t="13170" x="808038" y="3630613"/>
          <p14:tracePt t="13249" x="801688" y="3649663"/>
          <p14:tracePt t="13256" x="793750" y="3670300"/>
          <p14:tracePt t="13264" x="793750" y="3698875"/>
          <p14:tracePt t="13272" x="793750" y="3725863"/>
          <p14:tracePt t="13279" x="787400" y="3760788"/>
          <p14:tracePt t="13287" x="787400" y="3773488"/>
          <p14:tracePt t="13296" x="787400" y="3800475"/>
          <p14:tracePt t="13304" x="787400" y="3821113"/>
          <p14:tracePt t="13313" x="787400" y="3841750"/>
          <p14:tracePt t="13320" x="793750" y="3862388"/>
          <p14:tracePt t="13329" x="801688" y="3876675"/>
          <p14:tracePt t="13336" x="801688" y="3889375"/>
          <p14:tracePt t="13345" x="808038" y="3897313"/>
          <p14:tracePt t="13351" x="814388" y="3903663"/>
          <p14:tracePt t="13375" x="822325" y="3910013"/>
          <p14:tracePt t="13407" x="828675" y="3910013"/>
          <p14:tracePt t="13414" x="835025" y="3910013"/>
          <p14:tracePt t="13423" x="855663" y="3917950"/>
          <p14:tracePt t="13430" x="876300" y="3917950"/>
          <p14:tracePt t="13439" x="890588" y="3917950"/>
          <p14:tracePt t="13446" x="911225" y="3917950"/>
          <p14:tracePt t="13454" x="917575" y="3917950"/>
          <p14:tracePt t="13462" x="931863" y="3917950"/>
          <p14:tracePt t="13479" x="938213" y="3917950"/>
          <p14:tracePt t="13486" x="944563" y="3917950"/>
          <p14:tracePt t="13502" x="944563" y="3924300"/>
          <p14:tracePt t="13513" x="952500" y="3924300"/>
          <p14:tracePt t="13518" x="958850" y="3930650"/>
          <p14:tracePt t="13525" x="965200" y="3930650"/>
          <p14:tracePt t="13541" x="973138" y="3938588"/>
          <p14:tracePt t="13549" x="979488" y="3944938"/>
          <p14:tracePt t="13573" x="979488" y="3951288"/>
          <p14:tracePt t="13580" x="985838" y="3959225"/>
          <p14:tracePt t="13603" x="993775" y="3959225"/>
          <p14:tracePt t="16164" x="993775" y="3951288"/>
          <p14:tracePt t="16171" x="1000125" y="3924300"/>
          <p14:tracePt t="16180" x="1000125" y="3903663"/>
          <p14:tracePt t="16184" x="1006475" y="3876675"/>
          <p14:tracePt t="16192" x="1006475" y="3849688"/>
          <p14:tracePt t="16198" x="1006475" y="3829050"/>
          <p14:tracePt t="16206" x="1006475" y="3794125"/>
          <p14:tracePt t="16214" x="1014413" y="3767138"/>
          <p14:tracePt t="16220" x="1014413" y="3746500"/>
          <p14:tracePt t="16229" x="1014413" y="3725863"/>
          <p14:tracePt t="16235" x="1014413" y="3705225"/>
          <p14:tracePt t="16242" x="1014413" y="3684588"/>
          <p14:tracePt t="16250" x="1014413" y="3670300"/>
          <p14:tracePt t="16258" x="1014413" y="3649663"/>
          <p14:tracePt t="16265" x="1014413" y="3630613"/>
          <p14:tracePt t="16274" x="1014413" y="3622675"/>
          <p14:tracePt t="16282" x="1014413" y="3609975"/>
          <p14:tracePt t="16290" x="1014413" y="3602038"/>
          <p14:tracePt t="16298" x="1014413" y="3595688"/>
          <p14:tracePt t="16304" x="1014413" y="3589338"/>
          <p14:tracePt t="16313" x="1014413" y="3581400"/>
          <p14:tracePt t="16320" x="1014413" y="3575050"/>
          <p14:tracePt t="16330" x="1014413" y="3568700"/>
          <p14:tracePt t="16336" x="1014413" y="3554413"/>
          <p14:tracePt t="16347" x="1014413" y="3548063"/>
          <p14:tracePt t="16351" x="1014413" y="3540125"/>
          <p14:tracePt t="16358" x="1014413" y="3533775"/>
          <p14:tracePt t="16381" x="1014413" y="3527425"/>
          <p14:tracePt t="16389" x="1014413" y="3521075"/>
          <p14:tracePt t="16420" x="1014413" y="3513138"/>
          <p14:tracePt t="16435" x="1014413" y="3506788"/>
          <p14:tracePt t="16498" x="1014413" y="3513138"/>
          <p14:tracePt t="16514" x="1014413" y="3527425"/>
          <p14:tracePt t="16522" x="1014413" y="3533775"/>
          <p14:tracePt t="16530" x="1014413" y="3548063"/>
          <p14:tracePt t="16537" x="1014413" y="3560763"/>
          <p14:tracePt t="16547" x="1006475" y="3589338"/>
          <p14:tracePt t="16553" x="1000125" y="3609975"/>
          <p14:tracePt t="16563" x="1000125" y="3622675"/>
          <p14:tracePt t="16569" x="993775" y="3643313"/>
          <p14:tracePt t="16580" x="985838" y="3663950"/>
          <p14:tracePt t="16584" x="985838" y="3670300"/>
          <p14:tracePt t="16591" x="979488" y="3690938"/>
          <p14:tracePt t="16605" x="973138" y="3698875"/>
          <p14:tracePt t="16614" x="973138" y="3705225"/>
          <p14:tracePt t="16620" x="965200" y="3705225"/>
          <p14:tracePt t="16636" x="965200" y="3711575"/>
          <p14:tracePt t="16671" x="965200" y="3719513"/>
          <p14:tracePt t="16685" x="965200" y="3725863"/>
          <p14:tracePt t="16901" x="958850" y="3719513"/>
          <p14:tracePt t="16908" x="952500" y="3711575"/>
          <p14:tracePt t="16915" x="952500" y="3705225"/>
          <p14:tracePt t="16930" x="944563" y="3690938"/>
          <p14:tracePt t="16935" x="944563" y="3684588"/>
          <p14:tracePt t="16945" x="944563" y="3678238"/>
          <p14:tracePt t="16949" x="938213" y="3678238"/>
          <p14:tracePt t="16956" x="931863" y="3670300"/>
          <p14:tracePt t="16964" x="931863" y="3663950"/>
          <p14:tracePt t="16980" x="931863" y="3657600"/>
          <p14:tracePt t="16984" x="931863" y="3649663"/>
          <p14:tracePt t="16991" x="923925" y="3649663"/>
          <p14:tracePt t="16997" x="923925" y="3643313"/>
          <p14:tracePt t="17005" x="923925" y="3636963"/>
          <p14:tracePt t="17013" x="917575" y="3636963"/>
          <p14:tracePt t="17025" x="917575" y="3630613"/>
          <p14:tracePt t="17040" x="917575" y="3622675"/>
          <p14:tracePt t="17063" x="917575" y="3616325"/>
          <p14:tracePt t="17081" x="917575" y="3609975"/>
          <p14:tracePt t="17110" x="917575" y="3602038"/>
          <p14:tracePt t="17146" x="917575" y="3595688"/>
          <p14:tracePt t="17157" x="917575" y="3589338"/>
          <p14:tracePt t="17180" x="917575" y="3581400"/>
          <p14:tracePt t="17192" x="917575" y="3575050"/>
          <p14:tracePt t="17219" x="917575" y="3568700"/>
          <p14:tracePt t="17248" x="917575" y="3560763"/>
          <p14:tracePt t="17289" x="917575" y="3554413"/>
          <p14:tracePt t="19198" x="923925" y="3540125"/>
          <p14:tracePt t="19205" x="931863" y="3533775"/>
          <p14:tracePt t="19213" x="952500" y="3513138"/>
          <p14:tracePt t="19219" x="973138" y="3492500"/>
          <p14:tracePt t="19230" x="993775" y="3465513"/>
          <p14:tracePt t="19232" x="1014413" y="3444875"/>
          <p14:tracePt t="19239" x="1041400" y="3417888"/>
          <p14:tracePt t="19247" x="1062038" y="3397250"/>
          <p14:tracePt t="19253" x="1082675" y="3376613"/>
          <p14:tracePt t="19263" x="1103313" y="3362325"/>
          <p14:tracePt t="19267" x="1109663" y="3349625"/>
          <p14:tracePt t="19274" x="1123950" y="3335338"/>
          <p14:tracePt t="19281" x="1144588" y="3321050"/>
          <p14:tracePt t="19289" x="1150938" y="3308350"/>
          <p14:tracePt t="19296" x="1157288" y="3294063"/>
          <p14:tracePt t="19303" x="1177925" y="3281363"/>
          <p14:tracePt t="19312" x="1184275" y="3273425"/>
          <p14:tracePt t="19316" x="1198563" y="3252788"/>
          <p14:tracePt t="19323" x="1204913" y="3240088"/>
          <p14:tracePt t="19330" x="1225550" y="3211513"/>
          <p14:tracePt t="19337" x="1246188" y="3184525"/>
          <p14:tracePt t="19345" x="1260475" y="3157538"/>
          <p14:tracePt t="19351" x="1287463" y="3109913"/>
          <p14:tracePt t="19358" x="1308100" y="3060700"/>
          <p14:tracePt t="19365" x="1343025" y="3013075"/>
          <p14:tracePt t="19371" x="1370013" y="2965450"/>
          <p14:tracePt t="19379" x="1390650" y="2917825"/>
          <p14:tracePt t="19387" x="1417638" y="2876550"/>
          <p14:tracePt t="19396" x="1438275" y="2835275"/>
          <p14:tracePt t="19400" x="1458913" y="2801938"/>
          <p14:tracePt t="19407" x="1485900" y="2760663"/>
          <p14:tracePt t="19414" x="1506538" y="2732088"/>
          <p14:tracePt t="19422" x="1527175" y="2690813"/>
          <p14:tracePt t="19429" x="1547813" y="2663825"/>
          <p14:tracePt t="19435" x="1568450" y="2630488"/>
          <p14:tracePt t="19446" x="1589088" y="2601913"/>
          <p14:tracePt t="19449" x="1609725" y="2562225"/>
          <p14:tracePt t="19457" x="1630363" y="2533650"/>
          <p14:tracePt t="19465" x="1644650" y="2506663"/>
          <p14:tracePt t="19472" x="1663700" y="2479675"/>
          <p14:tracePt t="19480" x="1677988" y="2452688"/>
          <p14:tracePt t="19487" x="1698625" y="2432050"/>
          <p14:tracePt t="19496" x="1712913" y="2403475"/>
          <p14:tracePt t="19500" x="1725613" y="2382838"/>
          <p14:tracePt t="19509" x="1733550" y="2376488"/>
          <p14:tracePt t="19514" x="1739900" y="2355850"/>
          <p14:tracePt t="19521" x="1739900" y="2349500"/>
          <p14:tracePt t="19529" x="1746250" y="2341563"/>
          <p14:tracePt t="19535" x="1754188" y="2335213"/>
          <p14:tracePt t="19545" x="1754188" y="2328863"/>
          <p14:tracePt t="19555" x="1760538" y="2322513"/>
          <p14:tracePt t="19563" x="1760538" y="2314575"/>
          <p14:tracePt t="19570" x="1760538" y="2308225"/>
          <p14:tracePt t="19579" x="1766888" y="2301875"/>
          <p14:tracePt t="19584" x="1773238" y="2293938"/>
          <p14:tracePt t="19593" x="1773238" y="2287588"/>
          <p14:tracePt t="19598" x="1781175" y="2273300"/>
          <p14:tracePt t="19605" x="1787525" y="2252663"/>
          <p14:tracePt t="19613" x="1801813" y="2239963"/>
          <p14:tracePt t="19619" x="1808163" y="2232025"/>
          <p14:tracePt t="19629" x="1808163" y="2219325"/>
          <p14:tracePt t="19632" x="1814513" y="2205038"/>
          <p14:tracePt t="19640" x="1828800" y="2198688"/>
          <p14:tracePt t="19646" x="1835150" y="2184400"/>
          <p14:tracePt t="19654" x="1843088" y="2171700"/>
          <p14:tracePt t="19663" x="1849438" y="2163763"/>
          <p14:tracePt t="19667" x="1855788" y="2157413"/>
          <p14:tracePt t="19675" x="1863725" y="2151063"/>
          <p14:tracePt t="19682" x="1863725" y="2136775"/>
          <p14:tracePt t="19689" x="1863725" y="2130425"/>
          <p14:tracePt t="19696" x="1870075" y="2122488"/>
          <p14:tracePt t="19703" x="1876425" y="2116138"/>
          <p14:tracePt t="19713" x="1876425" y="2109788"/>
          <p14:tracePt t="19717" x="1876425" y="2101850"/>
          <p14:tracePt t="19723" x="1884363" y="2095500"/>
          <p14:tracePt t="19737" x="1884363" y="2082800"/>
          <p14:tracePt t="19753" x="1884363" y="2074863"/>
          <p14:tracePt t="19766" x="1884363" y="2068513"/>
          <p14:tracePt t="19774" x="1884363" y="2062163"/>
          <p14:tracePt t="19788" x="1884363" y="2054225"/>
          <p14:tracePt t="19801" x="1884363" y="2047875"/>
          <p14:tracePt t="19815" x="1884363" y="2041525"/>
          <p14:tracePt t="19822" x="1884363" y="2033588"/>
          <p14:tracePt t="19836" x="1884363" y="2027238"/>
          <p14:tracePt t="19850" x="1884363" y="2020888"/>
          <p14:tracePt t="19864" x="1884363" y="2012950"/>
          <p14:tracePt t="19871" x="1884363" y="2006600"/>
          <p14:tracePt t="19886" x="1884363" y="2000250"/>
          <p14:tracePt t="19896" x="1884363" y="1985963"/>
          <p14:tracePt t="19914" x="1890713" y="1973263"/>
          <p14:tracePt t="19921" x="1890713" y="1965325"/>
          <p14:tracePt t="19930" x="1890713" y="1958975"/>
          <p14:tracePt t="19946" x="1890713" y="1952625"/>
          <p14:tracePt t="19952" x="1890713" y="1944688"/>
          <p14:tracePt t="19963" x="1897063" y="1938338"/>
          <p14:tracePt t="19967" x="1897063" y="1931988"/>
          <p14:tracePt t="19982" x="1897063" y="1924050"/>
          <p14:tracePt t="19998" x="1897063" y="1917700"/>
          <p14:tracePt t="20006" x="1897063" y="1911350"/>
          <p14:tracePt t="20028" x="1897063" y="1903413"/>
          <p14:tracePt t="20036" x="1897063" y="1897063"/>
          <p14:tracePt t="20079" x="1897063" y="1890713"/>
          <p14:tracePt t="20090" x="1897063" y="1882775"/>
          <p14:tracePt t="20113" x="1897063" y="1876425"/>
          <p14:tracePt t="20121" x="1903413" y="1876425"/>
          <p14:tracePt t="20135" x="1911350" y="1870075"/>
          <p14:tracePt t="20148" x="1917700" y="1862138"/>
          <p14:tracePt t="20157" x="1931988" y="1849438"/>
          <p14:tracePt t="20172" x="1931988" y="1843088"/>
          <p14:tracePt t="20188" x="1931988" y="1835150"/>
          <p14:tracePt t="20197" x="1938338" y="1828800"/>
          <p14:tracePt t="20213" x="1944688" y="1828800"/>
          <p14:tracePt t="20230" x="1944688" y="1822450"/>
          <p14:tracePt t="20240" x="1944688" y="1814513"/>
          <p14:tracePt t="20673" x="1938338" y="1814513"/>
          <p14:tracePt t="20686" x="1931988" y="1814513"/>
          <p14:tracePt t="20695" x="1924050" y="1822450"/>
          <p14:tracePt t="20714" x="1917700" y="1822450"/>
          <p14:tracePt t="20721" x="1917700" y="1828800"/>
          <p14:tracePt t="20729" x="1911350" y="1828800"/>
          <p14:tracePt t="20735" x="1911350" y="1835150"/>
          <p14:tracePt t="20755" x="1911350" y="1843088"/>
          <p14:tracePt t="20763" x="1903413" y="1843088"/>
          <p14:tracePt t="20792" x="1897063" y="1843088"/>
          <p14:tracePt t="21013" x="1903413" y="1843088"/>
          <p14:tracePt t="21015" x="1903413" y="1828800"/>
          <p14:tracePt t="21029" x="1903413" y="1822450"/>
          <p14:tracePt t="21035" x="1903413" y="1814513"/>
          <p14:tracePt t="21045" x="1911350" y="1808163"/>
          <p14:tracePt t="21049" x="1911350" y="1801813"/>
          <p14:tracePt t="21055" x="1917700" y="1793875"/>
          <p14:tracePt t="21063" x="1917700" y="1787525"/>
          <p14:tracePt t="21071" x="1917700" y="1781175"/>
          <p14:tracePt t="21085" x="1917700" y="1773238"/>
          <p14:tracePt t="21095" x="1924050" y="1760538"/>
          <p14:tracePt t="21105" x="1924050" y="1752600"/>
          <p14:tracePt t="21113" x="1924050" y="1746250"/>
          <p14:tracePt t="21120" x="1924050" y="1739900"/>
          <p14:tracePt t="21129" x="1924050" y="1733550"/>
          <p14:tracePt t="21146" x="1924050" y="1725613"/>
          <p14:tracePt t="21151" x="1924050" y="1712913"/>
          <p14:tracePt t="21165" x="1924050" y="1704975"/>
          <p14:tracePt t="21173" x="1924050" y="1698625"/>
          <p14:tracePt t="21186" x="1924050" y="1692275"/>
          <p14:tracePt t="21195" x="1924050" y="1684338"/>
          <p14:tracePt t="21209" x="1924050" y="1677988"/>
          <p14:tracePt t="21215" x="1924050" y="1671638"/>
          <p14:tracePt t="21246" x="1924050" y="1663700"/>
          <p14:tracePt t="21256" x="1924050" y="1657350"/>
          <p14:tracePt t="21264" x="1931988" y="1657350"/>
          <p14:tracePt t="21278" x="1938338" y="1651000"/>
          <p14:tracePt t="21704" x="1938338" y="1636713"/>
          <p14:tracePt t="21711" x="1944688" y="1622425"/>
          <p14:tracePt t="21718" x="1952625" y="1603375"/>
          <p14:tracePt t="21725" x="1952625" y="1582738"/>
          <p14:tracePt t="21731" x="1958975" y="1568450"/>
          <p14:tracePt t="21738" x="1965325" y="1547813"/>
          <p14:tracePt t="21746" x="1965325" y="1541463"/>
          <p14:tracePt t="21752" x="1973263" y="1533525"/>
          <p14:tracePt t="21763" x="1973263" y="1527175"/>
          <p14:tracePt t="21766" x="1973263" y="1520825"/>
          <p14:tracePt t="21787" x="1973263" y="1512888"/>
          <p14:tracePt t="21795" x="1973263" y="1506538"/>
          <p14:tracePt t="21811" x="1973263" y="1500188"/>
          <p14:tracePt t="21815" x="1973263" y="1493838"/>
          <p14:tracePt t="21845" x="1973263" y="1485900"/>
          <p14:tracePt t="21858" x="1973263" y="1479550"/>
          <p14:tracePt t="22379" x="1973263" y="1485900"/>
          <p14:tracePt t="22412" x="1973263" y="1493838"/>
          <p14:tracePt t="22717" x="1973263" y="1500188"/>
          <p14:tracePt t="22969" x="1973263" y="1506538"/>
          <p14:tracePt t="24479" x="1973263" y="1500188"/>
          <p14:tracePt t="24485" x="1973263" y="1493838"/>
          <p14:tracePt t="24499" x="1973263" y="1485900"/>
          <p14:tracePt t="24506" x="1979613" y="1485900"/>
          <p14:tracePt t="24513" x="1979613" y="1479550"/>
          <p14:tracePt t="24529" x="1979613" y="1473200"/>
          <p14:tracePt t="24535" x="1979613" y="1465263"/>
          <p14:tracePt t="24549" x="1979613" y="1458913"/>
          <p14:tracePt t="24563" x="1979613" y="1452563"/>
          <p14:tracePt t="24578" x="1979613" y="1444625"/>
          <p14:tracePt t="24584" x="1979613" y="1438275"/>
          <p14:tracePt t="24618" x="1979613" y="1431925"/>
          <p14:tracePt t="24633" x="1979613" y="1423988"/>
          <p14:tracePt t="24647" x="1979613" y="1417638"/>
          <p14:tracePt t="24681" x="1979613" y="1411288"/>
          <p14:tracePt t="24712" x="1979613" y="1403350"/>
          <p14:tracePt t="24738" x="1979613" y="1397000"/>
          <p14:tracePt t="24751" x="1979613" y="1390650"/>
          <p14:tracePt t="24765" x="1985963" y="1382713"/>
          <p14:tracePt t="24772" x="1985963" y="1376363"/>
          <p14:tracePt t="24794" x="1985963" y="1370013"/>
          <p14:tracePt t="24814" x="1985963" y="1363663"/>
          <p14:tracePt t="24845" x="1985963" y="1355725"/>
          <p14:tracePt t="24863" x="1985963" y="1349375"/>
          <p14:tracePt t="24883" x="1985963" y="1343025"/>
          <p14:tracePt t="24914" x="1985963" y="1328738"/>
          <p14:tracePt t="24919" x="1985963" y="1322388"/>
          <p14:tracePt t="24928" x="1985963" y="1314450"/>
          <p14:tracePt t="24948" x="1985963" y="1308100"/>
          <p14:tracePt t="24955" x="1985963" y="1301750"/>
          <p14:tracePt t="24970" x="1985963" y="1293813"/>
          <p14:tracePt t="24977" x="1985963" y="1287463"/>
          <p14:tracePt t="24999" x="1985963" y="1281113"/>
          <p14:tracePt t="25006" x="1985963" y="1273175"/>
          <p14:tracePt t="25021" x="1985963" y="1266825"/>
          <p14:tracePt t="25034" x="1985963" y="1260475"/>
          <p14:tracePt t="25055" x="1979613" y="1260475"/>
          <p14:tracePt t="25061" x="1979613" y="1254125"/>
          <p14:tracePt t="25078" x="1979613" y="1246188"/>
          <p14:tracePt t="25111" x="1979613" y="1239838"/>
          <p14:tracePt t="25201" x="1979613" y="1233488"/>
          <p14:tracePt t="25223" x="1973263" y="1225550"/>
          <p14:tracePt t="25237" x="1965325" y="1225550"/>
          <p14:tracePt t="25262" x="1965325" y="1219200"/>
          <p14:tracePt t="25272" x="1958975" y="1212850"/>
          <p14:tracePt t="25288" x="1952625" y="1212850"/>
          <p14:tracePt t="25303" x="1952625" y="1204913"/>
          <p14:tracePt t="25311" x="1944688" y="1204913"/>
          <p14:tracePt t="25319" x="1944688" y="1198563"/>
          <p14:tracePt t="25371" x="1944688" y="1192213"/>
          <p14:tracePt t="25462" x="1944688" y="1184275"/>
          <p14:tracePt t="25465" x="1938338" y="1184275"/>
          <p14:tracePt t="25491" x="1931988" y="1184275"/>
          <p14:tracePt t="25521" x="1924050" y="1184275"/>
          <p14:tracePt t="25546" x="1917700" y="1184275"/>
          <p14:tracePt t="25553" x="1917700" y="1177925"/>
          <p14:tracePt t="25577" x="1911350" y="1177925"/>
          <p14:tracePt t="25601" x="1903413" y="1177925"/>
          <p14:tracePt t="25639" x="1897063" y="1177925"/>
          <p14:tracePt t="25653" x="1890713" y="1177925"/>
          <p14:tracePt t="25681" x="1884363" y="1177925"/>
          <p14:tracePt t="25745" x="1876425" y="1177925"/>
          <p14:tracePt t="25770" x="1870075" y="1177925"/>
          <p14:tracePt t="25778" x="1855788" y="1177925"/>
          <p14:tracePt t="25794" x="1855788" y="1184275"/>
          <p14:tracePt t="25798" x="1849438" y="1184275"/>
          <p14:tracePt t="25805" x="1843088" y="1192213"/>
          <p14:tracePt t="25828" x="1835150" y="1192213"/>
          <p14:tracePt t="25848" x="1828800" y="1192213"/>
          <p14:tracePt t="25862" x="1828800" y="1198563"/>
          <p14:tracePt t="25870" x="1822450" y="1198563"/>
          <p14:tracePt t="25879" x="1814513" y="1204913"/>
          <p14:tracePt t="25884" x="1814513" y="1212850"/>
          <p14:tracePt t="25894" x="1808163" y="1219200"/>
          <p14:tracePt t="25913" x="1773238" y="1246188"/>
          <p14:tracePt t="25920" x="1766888" y="1260475"/>
          <p14:tracePt t="25927" x="1754188" y="1273175"/>
          <p14:tracePt t="25934" x="1746250" y="1273175"/>
          <p14:tracePt t="25944" x="1739900" y="1287463"/>
          <p14:tracePt t="25947" x="1725613" y="1301750"/>
          <p14:tracePt t="25955" x="1719263" y="1301750"/>
          <p14:tracePt t="25962" x="1712913" y="1314450"/>
          <p14:tracePt t="25969" x="1704975" y="1328738"/>
          <p14:tracePt t="25977" x="1692275" y="1328738"/>
          <p14:tracePt t="25982" x="1684338" y="1349375"/>
          <p14:tracePt t="25989" x="1671638" y="1370013"/>
          <p14:tracePt t="25996" x="1651000" y="1390650"/>
          <p14:tracePt t="26003" x="1636713" y="1417638"/>
          <p14:tracePt t="26011" x="1616075" y="1444625"/>
          <p14:tracePt t="26017" x="1603375" y="1458913"/>
          <p14:tracePt t="26027" x="1582738" y="1479550"/>
          <p14:tracePt t="26032" x="1568450" y="1506538"/>
          <p14:tracePt t="26039" x="1554163" y="1527175"/>
          <p14:tracePt t="26045" x="1541463" y="1547813"/>
          <p14:tracePt t="26052" x="1527175" y="1568450"/>
          <p14:tracePt t="26061" x="1514475" y="1589088"/>
          <p14:tracePt t="26066" x="1500188" y="1609725"/>
          <p14:tracePt t="26073" x="1493838" y="1622425"/>
          <p14:tracePt t="26079" x="1479550" y="1643063"/>
          <p14:tracePt t="26087" x="1465263" y="1663700"/>
          <p14:tracePt t="26095" x="1452563" y="1684338"/>
          <p14:tracePt t="26101" x="1444625" y="1698625"/>
          <p14:tracePt t="26111" x="1423988" y="1719263"/>
          <p14:tracePt t="26115" x="1417638" y="1733550"/>
          <p14:tracePt t="26123" x="1403350" y="1760538"/>
          <p14:tracePt t="26129" x="1384300" y="1787525"/>
          <p14:tracePt t="26136" x="1370013" y="1814513"/>
          <p14:tracePt t="26145" x="1343025" y="1849438"/>
          <p14:tracePt t="26152" x="1335088" y="1870075"/>
          <p14:tracePt t="26162" x="1314450" y="1897063"/>
          <p14:tracePt t="26165" x="1301750" y="1917700"/>
          <p14:tracePt t="26172" x="1287463" y="1931988"/>
          <p14:tracePt t="26179" x="1281113" y="1952625"/>
          <p14:tracePt t="26186" x="1266825" y="1965325"/>
          <p14:tracePt t="26194" x="1260475" y="1979613"/>
          <p14:tracePt t="26201" x="1254125" y="1992313"/>
          <p14:tracePt t="26211" x="1246188" y="2006600"/>
          <p14:tracePt t="26216" x="1233488" y="2012950"/>
          <p14:tracePt t="26222" x="1225550" y="2033588"/>
          <p14:tracePt t="26229" x="1219200" y="2047875"/>
          <p14:tracePt t="26235" x="1212850" y="2062163"/>
          <p14:tracePt t="26244" x="1204913" y="2074863"/>
          <p14:tracePt t="26250" x="1198563" y="2095500"/>
          <p14:tracePt t="26261" x="1184275" y="2101850"/>
          <p14:tracePt t="26264" x="1184275" y="2122488"/>
          <p14:tracePt t="26271" x="1177925" y="2143125"/>
          <p14:tracePt t="26278" x="1163638" y="2151063"/>
          <p14:tracePt t="26285" x="1163638" y="2171700"/>
          <p14:tracePt t="26294" x="1150938" y="2184400"/>
          <p14:tracePt t="26299" x="1144588" y="2205038"/>
          <p14:tracePt t="26311" x="1136650" y="2232025"/>
          <p14:tracePt t="26315" x="1130300" y="2260600"/>
          <p14:tracePt t="26324" x="1123950" y="2293938"/>
          <p14:tracePt t="26330" x="1116013" y="2314575"/>
          <p14:tracePt t="26338" x="1109663" y="2355850"/>
          <p14:tracePt t="26345" x="1095375" y="2403475"/>
          <p14:tracePt t="26352" x="1089025" y="2444750"/>
          <p14:tracePt t="26361" x="1082675" y="2479675"/>
          <p14:tracePt t="26367" x="1074738" y="2520950"/>
          <p14:tracePt t="26379" x="1074738" y="2533650"/>
          <p14:tracePt t="26381" x="1074738" y="2554288"/>
          <p14:tracePt t="26388" x="1074738" y="2568575"/>
          <p14:tracePt t="26395" x="1074738" y="2581275"/>
          <p14:tracePt t="26402" x="1074738" y="2595563"/>
          <p14:tracePt t="26411" x="1074738" y="2616200"/>
          <p14:tracePt t="26416" x="1074738" y="2636838"/>
          <p14:tracePt t="26425" x="1082675" y="2657475"/>
          <p14:tracePt t="26431" x="1089025" y="2678113"/>
          <p14:tracePt t="26440" x="1095375" y="2698750"/>
          <p14:tracePt t="26446" x="1103313" y="2719388"/>
          <p14:tracePt t="26453" x="1116013" y="2746375"/>
          <p14:tracePt t="26461" x="1136650" y="2781300"/>
          <p14:tracePt t="26467" x="1150938" y="2801938"/>
          <p14:tracePt t="26477" x="1163638" y="2820988"/>
          <p14:tracePt t="26480" x="1177925" y="2841625"/>
          <p14:tracePt t="26488" x="1192213" y="2870200"/>
          <p14:tracePt t="26496" x="1212850" y="2876550"/>
          <p14:tracePt t="26502" x="1219200" y="2897188"/>
          <p14:tracePt t="26511" x="1233488" y="2924175"/>
          <p14:tracePt t="26516" x="1246188" y="2944813"/>
          <p14:tracePt t="26523" x="1266825" y="2959100"/>
          <p14:tracePt t="26529" x="1281113" y="2986088"/>
          <p14:tracePt t="26536" x="1293813" y="3006725"/>
          <p14:tracePt t="26543" x="1301750" y="3027363"/>
          <p14:tracePt t="26551" x="1314450" y="3041650"/>
          <p14:tracePt t="26561" x="1328738" y="3060700"/>
          <p14:tracePt t="26564" x="1335088" y="3074988"/>
          <p14:tracePt t="26572" x="1343025" y="3089275"/>
          <p14:tracePt t="26579" x="1349375" y="3101975"/>
          <p14:tracePt t="26585" x="1349375" y="3116263"/>
          <p14:tracePt t="26601" x="1349375" y="3122613"/>
          <p14:tracePt t="26616" x="1355725" y="3130550"/>
          <p14:tracePt t="26630" x="1363663" y="3136900"/>
          <p14:tracePt t="26637" x="1363663" y="3143250"/>
          <p14:tracePt t="26644" x="1363663" y="3151188"/>
          <p14:tracePt t="26665" x="1370013" y="3151188"/>
          <p14:tracePt t="26679" x="1376363" y="3157538"/>
          <p14:tracePt t="26695" x="1376363" y="3163888"/>
          <p14:tracePt t="26734" x="1384300" y="3170238"/>
          <p14:tracePt t="26762" x="1384300" y="3178175"/>
          <p14:tracePt t="26778" x="1384300" y="3184525"/>
          <p14:tracePt t="26780" x="1384300" y="3190875"/>
          <p14:tracePt t="26789" x="1384300" y="3198813"/>
          <p14:tracePt t="26797" x="1384300" y="3205163"/>
          <p14:tracePt t="26812" x="1384300" y="3211513"/>
          <p14:tracePt t="26821" x="1384300" y="3219450"/>
          <p14:tracePt t="26828" x="1384300" y="3225800"/>
          <p14:tracePt t="26853" x="1384300" y="3232150"/>
          <p14:tracePt t="26868" x="1384300" y="3240088"/>
          <p14:tracePt t="28731" x="1390650" y="3157538"/>
          <p14:tracePt t="28738" x="1403350" y="3006725"/>
          <p14:tracePt t="28745" x="1438275" y="2814638"/>
          <p14:tracePt t="28751" x="1473200" y="2616200"/>
          <p14:tracePt t="28761" x="1493838" y="2471738"/>
          <p14:tracePt t="28766" x="1506538" y="2370138"/>
          <p14:tracePt t="28773" x="1514475" y="2287588"/>
          <p14:tracePt t="28780" x="1520825" y="2219325"/>
          <p14:tracePt t="28788" x="1527175" y="2163763"/>
          <p14:tracePt t="28794" x="1527175" y="2116138"/>
          <p14:tracePt t="28800" x="1527175" y="2082800"/>
          <p14:tracePt t="28811" x="1527175" y="2054225"/>
          <p14:tracePt t="28814" x="1527175" y="2033588"/>
          <p14:tracePt t="28821" x="1527175" y="2012950"/>
          <p14:tracePt t="28829" x="1527175" y="2000250"/>
          <p14:tracePt t="28836" x="1527175" y="1985963"/>
          <p14:tracePt t="28845" x="1527175" y="1973263"/>
          <p14:tracePt t="28851" x="1527175" y="1958975"/>
          <p14:tracePt t="28860" x="1527175" y="1952625"/>
          <p14:tracePt t="28866" x="1527175" y="1938338"/>
          <p14:tracePt t="28878" x="1527175" y="1931988"/>
          <p14:tracePt t="28895" x="1527175" y="1917700"/>
          <p14:tracePt t="28903" x="1527175" y="1911350"/>
          <p14:tracePt t="28938" x="1527175" y="1903413"/>
          <p14:tracePt t="28952" x="1520825" y="1903413"/>
          <p14:tracePt t="28960" x="1520825" y="1897063"/>
          <p14:tracePt t="28987" x="1520825" y="1890713"/>
          <p14:tracePt t="28995" x="1514475" y="1890713"/>
          <p14:tracePt t="29001" x="1514475" y="1882775"/>
          <p14:tracePt t="29010" x="1506538" y="1882775"/>
          <p14:tracePt t="29035" x="1506538" y="1876425"/>
          <p14:tracePt t="29044" x="1500188" y="1870075"/>
          <p14:tracePt t="29056" x="1493838" y="1862138"/>
          <p14:tracePt t="29070" x="1493838" y="1855788"/>
          <p14:tracePt t="29085" x="1493838" y="1849438"/>
          <p14:tracePt t="29095" x="1485900" y="1843088"/>
          <p14:tracePt t="29108" x="1479550" y="1835150"/>
          <p14:tracePt t="29113" x="1479550" y="1828800"/>
          <p14:tracePt t="29120" x="1479550" y="1822450"/>
          <p14:tracePt t="29143" x="1473200" y="1814513"/>
          <p14:tracePt t="29147" x="1473200" y="1808163"/>
          <p14:tracePt t="29193" x="1465263" y="1808163"/>
          <p14:tracePt t="29204" x="1458913" y="1808163"/>
          <p14:tracePt t="29211" x="1458913" y="1822450"/>
          <p14:tracePt t="29218" x="1444625" y="1835150"/>
          <p14:tracePt t="29227" x="1438275" y="1855788"/>
          <p14:tracePt t="29232" x="1431925" y="1876425"/>
          <p14:tracePt t="29240" x="1423988" y="1890713"/>
          <p14:tracePt t="29246" x="1423988" y="1911350"/>
          <p14:tracePt t="29255" x="1417638" y="1924050"/>
          <p14:tracePt t="29262" x="1417638" y="1944688"/>
          <p14:tracePt t="29268" x="1417638" y="1965325"/>
          <p14:tracePt t="29277" x="1417638" y="1979613"/>
          <p14:tracePt t="29283" x="1417638" y="2000250"/>
          <p14:tracePt t="29294" x="1417638" y="2012950"/>
          <p14:tracePt t="29297" x="1417638" y="2033588"/>
          <p14:tracePt t="29304" x="1423988" y="2054225"/>
          <p14:tracePt t="29312" x="1431925" y="2062163"/>
          <p14:tracePt t="29318" x="1438275" y="2082800"/>
          <p14:tracePt t="29328" x="1444625" y="2095500"/>
          <p14:tracePt t="29331" x="1452563" y="2109788"/>
          <p14:tracePt t="29341" x="1458913" y="2130425"/>
          <p14:tracePt t="29346" x="1465263" y="2136775"/>
          <p14:tracePt t="29353" x="1473200" y="2157413"/>
          <p14:tracePt t="29361" x="1479550" y="2171700"/>
          <p14:tracePt t="29366" x="1493838" y="2184400"/>
          <p14:tracePt t="29377" x="1500188" y="2205038"/>
          <p14:tracePt t="29381" x="1500188" y="2225675"/>
          <p14:tracePt t="29388" x="1500188" y="2239963"/>
          <p14:tracePt t="29395" x="1500188" y="2266950"/>
          <p14:tracePt t="29402" x="1500188" y="2301875"/>
          <p14:tracePt t="29411" x="1500188" y="2314575"/>
          <p14:tracePt t="29416" x="1500188" y="2341563"/>
          <p14:tracePt t="29427" x="1500188" y="2355850"/>
          <p14:tracePt t="29430" x="1500188" y="2376488"/>
          <p14:tracePt t="29437" x="1500188" y="2390775"/>
          <p14:tracePt t="29444" x="1500188" y="2403475"/>
          <p14:tracePt t="29451" x="1500188" y="2417763"/>
          <p14:tracePt t="29461" x="1493838" y="2432050"/>
          <p14:tracePt t="29465" x="1493838" y="2444750"/>
          <p14:tracePt t="29472" x="1485900" y="2452688"/>
          <p14:tracePt t="29479" x="1485900" y="2465388"/>
          <p14:tracePt t="29486" x="1479550" y="2479675"/>
          <p14:tracePt t="29495" x="1479550" y="2486025"/>
          <p14:tracePt t="29500" x="1473200" y="2500313"/>
          <p14:tracePt t="29510" x="1473200" y="2506663"/>
          <p14:tracePt t="29513" x="1473200" y="2527300"/>
          <p14:tracePt t="29520" x="1465263" y="2541588"/>
          <p14:tracePt t="29527" x="1458913" y="2554288"/>
          <p14:tracePt t="29534" x="1458913" y="2568575"/>
          <p14:tracePt t="29544" x="1452563" y="2574925"/>
          <p14:tracePt t="29548" x="1452563" y="2589213"/>
          <p14:tracePt t="29555" x="1444625" y="2601913"/>
          <p14:tracePt t="29562" x="1444625" y="2616200"/>
          <p14:tracePt t="29570" x="1438275" y="2630488"/>
          <p14:tracePt t="29578" x="1438275" y="2636838"/>
          <p14:tracePt t="29584" x="1438275" y="2651125"/>
          <p14:tracePt t="29594" x="1438275" y="2663825"/>
          <p14:tracePt t="29598" x="1438275" y="2678113"/>
          <p14:tracePt t="29605" x="1438275" y="2690813"/>
          <p14:tracePt t="29612" x="1438275" y="2705100"/>
          <p14:tracePt t="29619" x="1438275" y="2711450"/>
          <p14:tracePt t="29627" x="1438275" y="2719388"/>
          <p14:tracePt t="29632" x="1438275" y="2725738"/>
          <p14:tracePt t="29644" x="1438275" y="2732088"/>
          <p14:tracePt t="29645" x="1438275" y="2746375"/>
          <p14:tracePt t="29654" x="1438275" y="2752725"/>
          <p14:tracePt t="29661" x="1438275" y="2760663"/>
          <p14:tracePt t="29667" x="1438275" y="2773363"/>
          <p14:tracePt t="29677" x="1438275" y="2781300"/>
          <p14:tracePt t="29683" x="1438275" y="2787650"/>
          <p14:tracePt t="29696" x="1438275" y="2794000"/>
          <p14:tracePt t="29702" x="1438275" y="2801938"/>
          <p14:tracePt t="29711" x="1438275" y="2808288"/>
          <p14:tracePt t="29727" x="1438275" y="2814638"/>
          <p14:tracePt t="29730" x="1438275" y="2820988"/>
          <p14:tracePt t="29737" x="1438275" y="2828925"/>
          <p14:tracePt t="29744" x="1438275" y="2835275"/>
          <p14:tracePt t="29761" x="1438275" y="2841625"/>
          <p14:tracePt t="29766" x="1431925" y="2855913"/>
          <p14:tracePt t="29779" x="1431925" y="2862263"/>
          <p14:tracePt t="29787" x="1431925" y="2870200"/>
          <p14:tracePt t="29794" x="1423988" y="2876550"/>
          <p14:tracePt t="29800" x="1423988" y="2882900"/>
          <p14:tracePt t="29815" x="1423988" y="2897188"/>
          <p14:tracePt t="29821" x="1417638" y="2911475"/>
          <p14:tracePt t="29835" x="1417638" y="2924175"/>
          <p14:tracePt t="29844" x="1417638" y="2938463"/>
          <p14:tracePt t="29850" x="1417638" y="2971800"/>
          <p14:tracePt t="29860" x="1411288" y="3000375"/>
          <p14:tracePt t="29864" x="1411288" y="3033713"/>
          <p14:tracePt t="29871" x="1403350" y="3054350"/>
          <p14:tracePt t="29879" x="1403350" y="3074988"/>
          <p14:tracePt t="29886" x="1397000" y="3095625"/>
          <p14:tracePt t="29893" x="1397000" y="3109913"/>
          <p14:tracePt t="29899" x="1397000" y="3130550"/>
          <p14:tracePt t="29910" x="1397000" y="3143250"/>
          <p14:tracePt t="29913" x="1397000" y="3157538"/>
          <p14:tracePt t="29929" x="1397000" y="3178175"/>
          <p14:tracePt t="29934" x="1397000" y="3184525"/>
          <p14:tracePt t="29943" x="1397000" y="3190875"/>
          <p14:tracePt t="29948" x="1397000" y="3205163"/>
          <p14:tracePt t="29955" x="1397000" y="3211513"/>
          <p14:tracePt t="29962" x="1397000" y="3225800"/>
          <p14:tracePt t="29970" x="1397000" y="3232150"/>
          <p14:tracePt t="29978" x="1397000" y="3252788"/>
          <p14:tracePt t="29984" x="1397000" y="3260725"/>
          <p14:tracePt t="29993" x="1397000" y="3281363"/>
          <p14:tracePt t="29998" x="1397000" y="3287713"/>
          <p14:tracePt t="30010" x="1397000" y="3308350"/>
          <p14:tracePt t="30015" x="1397000" y="3321050"/>
          <p14:tracePt t="30023" x="1397000" y="3335338"/>
          <p14:tracePt t="30029" x="1397000" y="3349625"/>
          <p14:tracePt t="30038" x="1397000" y="3362325"/>
          <p14:tracePt t="30046" x="1397000" y="3382963"/>
          <p14:tracePt t="30053" x="1397000" y="3390900"/>
          <p14:tracePt t="30061" x="1397000" y="3409950"/>
          <p14:tracePt t="30069" x="1397000" y="3417888"/>
          <p14:tracePt t="30077" x="1397000" y="3438525"/>
          <p14:tracePt t="30084" x="1397000" y="3444875"/>
          <p14:tracePt t="30094" x="1397000" y="3465513"/>
          <p14:tracePt t="30099" x="1397000" y="3479800"/>
          <p14:tracePt t="30110" x="1397000" y="3492500"/>
          <p14:tracePt t="30114" x="1397000" y="3506788"/>
          <p14:tracePt t="30121" x="1397000" y="3521075"/>
          <p14:tracePt t="30129" x="1397000" y="3540125"/>
          <p14:tracePt t="30135" x="1397000" y="3548063"/>
          <p14:tracePt t="30143" x="1403350" y="3568700"/>
          <p14:tracePt t="30150" x="1403350" y="3581400"/>
          <p14:tracePt t="30160" x="1403350" y="3589338"/>
          <p14:tracePt t="30166" x="1403350" y="3602038"/>
          <p14:tracePt t="30177" x="1403350" y="3616325"/>
          <p14:tracePt t="30182" x="1403350" y="3630613"/>
          <p14:tracePt t="30190" x="1403350" y="3649663"/>
          <p14:tracePt t="30196" x="1403350" y="3678238"/>
          <p14:tracePt t="30204" x="1403350" y="3705225"/>
          <p14:tracePt t="30212" x="1403350" y="3719513"/>
          <p14:tracePt t="30220" x="1411288" y="3740150"/>
          <p14:tracePt t="30227" x="1411288" y="3752850"/>
          <p14:tracePt t="30236" x="1411288" y="3773488"/>
          <p14:tracePt t="30245" x="1411288" y="3787775"/>
          <p14:tracePt t="30252" x="1411288" y="3794125"/>
          <p14:tracePt t="30260" x="1411288" y="3800475"/>
          <p14:tracePt t="30267" x="1411288" y="3808413"/>
          <p14:tracePt t="30276" x="1411288" y="3821113"/>
          <p14:tracePt t="30294" x="1411288" y="3835400"/>
          <p14:tracePt t="30298" x="1411288" y="3841750"/>
          <p14:tracePt t="30307" x="1411288" y="3856038"/>
          <p14:tracePt t="30321" x="1411288" y="3862388"/>
          <p14:tracePt t="30335" x="1411288" y="3870325"/>
          <p14:tracePt t="30343" x="1411288" y="3876675"/>
          <p14:tracePt t="30362" x="1411288" y="3883025"/>
          <p14:tracePt t="30870" x="1411288" y="3897313"/>
          <p14:tracePt t="30877" x="1411288" y="3903663"/>
          <p14:tracePt t="30884" x="1403350" y="3924300"/>
          <p14:tracePt t="30894" x="1397000" y="3938588"/>
          <p14:tracePt t="30911" x="1376363" y="3971925"/>
          <p14:tracePt t="30912" x="1376363" y="3986213"/>
          <p14:tracePt t="30919" x="1376363" y="4000500"/>
          <p14:tracePt t="30926" x="1370013" y="4013200"/>
          <p14:tracePt t="30933" x="1363663" y="4019550"/>
          <p14:tracePt t="30946" x="1355725" y="4027488"/>
          <p14:tracePt t="30954" x="1355725" y="4033838"/>
          <p14:tracePt t="30968" x="1355725" y="4040188"/>
          <p14:tracePt t="30982" x="1355725" y="4048125"/>
          <p14:tracePt t="31016" x="1355725" y="4054475"/>
          <p14:tracePt t="31030" x="1349375" y="4060825"/>
          <p14:tracePt t="31045" x="1343025" y="4060825"/>
          <p14:tracePt t="31060" x="1343025" y="4068763"/>
          <p14:tracePt t="31066" x="1335088" y="4075113"/>
          <p14:tracePt t="31101" x="1335088" y="4081463"/>
          <p14:tracePt t="31115" x="1335088" y="4089400"/>
          <p14:tracePt t="31151" x="1335088" y="4095750"/>
          <p14:tracePt t="31164" x="1335088" y="4102100"/>
          <p14:tracePt t="31178" x="1335088" y="4110038"/>
          <p14:tracePt t="31212" x="1335088" y="4116388"/>
          <p14:tracePt t="31233" x="1335088" y="4122738"/>
          <p14:tracePt t="31262" x="1335088" y="4129088"/>
          <p14:tracePt t="31282" x="1335088" y="4137025"/>
          <p14:tracePt t="31310" x="1335088" y="4143375"/>
          <p14:tracePt t="31327" x="1328738" y="4143375"/>
          <p14:tracePt t="31331" x="1328738" y="4149725"/>
          <p14:tracePt t="31361" x="1328738" y="4157663"/>
          <p14:tracePt t="31380" x="1328738" y="4164013"/>
          <p14:tracePt t="31410" x="1328738" y="4170363"/>
          <p14:tracePt t="31444" x="1328738" y="4178300"/>
          <p14:tracePt t="31534" x="1328738" y="4184650"/>
          <p14:tracePt t="31549" x="1322388" y="4191000"/>
          <p14:tracePt t="31583" x="1322388" y="4198938"/>
          <p14:tracePt t="31597" x="1322388" y="4205288"/>
          <p14:tracePt t="31611" x="1322388" y="4211638"/>
          <p14:tracePt t="31647" x="1322388" y="4219575"/>
          <p14:tracePt t="31715" x="1322388" y="4225925"/>
          <p14:tracePt t="32701" x="1322388" y="4232275"/>
          <p14:tracePt t="32760" x="1322388" y="4240213"/>
          <p14:tracePt t="32839" x="1322388" y="4246563"/>
          <p14:tracePt t="32845" x="1322388" y="4252913"/>
          <p14:tracePt t="32860" x="1322388" y="4259263"/>
          <p14:tracePt t="32865" x="1322388" y="4267200"/>
          <p14:tracePt t="32900" x="1322388" y="4273550"/>
          <p14:tracePt t="32914" x="1322388" y="4279900"/>
          <p14:tracePt t="33504" x="1322388" y="4300538"/>
          <p14:tracePt t="33510" x="1322388" y="4308475"/>
          <p14:tracePt t="33518" x="1314450" y="4321175"/>
          <p14:tracePt t="33534" x="1308100" y="4329113"/>
          <p14:tracePt t="33549" x="1308100" y="4335463"/>
          <p14:tracePt t="33560" x="1308100" y="4341813"/>
          <p14:tracePt t="33588" x="1308100" y="4349750"/>
          <p14:tracePt t="33606" x="1308100" y="4356100"/>
          <p14:tracePt t="33981" x="1308100" y="4349750"/>
          <p14:tracePt t="34001" x="1308100" y="4335463"/>
          <p14:tracePt t="34010" x="1314450" y="4335463"/>
          <p14:tracePt t="34015" x="1314450" y="4321175"/>
          <p14:tracePt t="34027" x="1322388" y="4308475"/>
          <p14:tracePt t="34030" x="1328738" y="4308475"/>
          <p14:tracePt t="34037" x="1335088" y="4294188"/>
          <p14:tracePt t="34044" x="1335088" y="4287838"/>
          <p14:tracePt t="34051" x="1335088" y="4273550"/>
          <p14:tracePt t="34059" x="1343025" y="4259263"/>
          <p14:tracePt t="34064" x="1349375" y="4252913"/>
          <p14:tracePt t="34073" x="1355725" y="4240213"/>
          <p14:tracePt t="34078" x="1355725" y="4232275"/>
          <p14:tracePt t="34085" x="1363663" y="4219575"/>
          <p14:tracePt t="34094" x="1363663" y="4205288"/>
          <p14:tracePt t="34099" x="1363663" y="4198938"/>
          <p14:tracePt t="34109" x="1363663" y="4184650"/>
          <p14:tracePt t="34121" x="1363663" y="4178300"/>
          <p14:tracePt t="34127" x="1363663" y="4170363"/>
          <p14:tracePt t="34135" x="1363663" y="4164013"/>
          <p14:tracePt t="34149" x="1363663" y="4157663"/>
          <p14:tracePt t="34162" x="1363663" y="4149725"/>
          <p14:tracePt t="34194" x="1363663" y="4143375"/>
          <p14:tracePt t="34205" x="1363663" y="4137025"/>
          <p14:tracePt t="34428" x="1355725" y="4137025"/>
          <p14:tracePt t="34463" x="1349375" y="4143375"/>
          <p14:tracePt t="34478" x="1343025" y="4143375"/>
          <p14:tracePt t="34494" x="1343025" y="4149725"/>
          <p14:tracePt t="34511" x="1343025" y="4157663"/>
          <p14:tracePt t="34520" x="1335088" y="4157663"/>
          <p14:tracePt t="34533" x="1328738" y="4164013"/>
          <p14:tracePt t="34543" x="1328738" y="4170363"/>
          <p14:tracePt t="34556" x="1328738" y="4178300"/>
          <p14:tracePt t="34569" x="1322388" y="4184650"/>
          <p14:tracePt t="34576" x="1322388" y="4191000"/>
          <p14:tracePt t="34611" x="1322388" y="4198938"/>
          <p14:tracePt t="34626" x="1322388" y="4205288"/>
          <p14:tracePt t="34676" x="1322388" y="4211638"/>
          <p14:tracePt t="34760" x="1322388" y="4219575"/>
          <p14:tracePt t="34872" x="1322388" y="4225925"/>
          <p14:tracePt t="34884" x="1322388" y="4232275"/>
          <p14:tracePt t="34920" x="1322388" y="4240213"/>
          <p14:tracePt t="34934" x="1322388" y="4246563"/>
          <p14:tracePt t="34969" x="1322388" y="4252913"/>
          <p14:tracePt t="35087" x="1322388" y="4259263"/>
          <p14:tracePt t="36262" x="1322388" y="4252913"/>
          <p14:tracePt t="36300" x="1328738" y="4246563"/>
          <p14:tracePt t="36309" x="1335088" y="4240213"/>
          <p14:tracePt t="36320" x="1343025" y="4219575"/>
          <p14:tracePt t="36327" x="1349375" y="4211638"/>
          <p14:tracePt t="36334" x="1349375" y="4205288"/>
          <p14:tracePt t="36342" x="1349375" y="4198938"/>
          <p14:tracePt t="36359" x="1349375" y="4191000"/>
          <p14:tracePt t="36361" x="1349375" y="4184650"/>
          <p14:tracePt t="36394" x="1349375" y="4178300"/>
          <p14:tracePt t="36404" x="1349375" y="4170363"/>
          <p14:tracePt t="36460" x="1349375" y="4164013"/>
          <p14:tracePt t="36488" x="1349375" y="4157663"/>
          <p14:tracePt t="36881" x="1349375" y="4149725"/>
          <p14:tracePt t="36892" x="1349375" y="4143375"/>
          <p14:tracePt t="36895" x="1349375" y="4137025"/>
          <p14:tracePt t="36903" x="1349375" y="4129088"/>
          <p14:tracePt t="36928" x="1349375" y="4116388"/>
          <p14:tracePt t="36930" x="1349375" y="4110038"/>
          <p14:tracePt t="36951" x="1349375" y="4102100"/>
          <p14:tracePt t="36959" x="1349375" y="4095750"/>
          <p14:tracePt t="36987" x="1349375" y="4089400"/>
          <p14:tracePt t="37001" x="1349375" y="4081463"/>
          <p14:tracePt t="37021" x="1355725" y="4068763"/>
          <p14:tracePt t="37032" x="1355725" y="4060825"/>
          <p14:tracePt t="37043" x="1355725" y="4054475"/>
          <p14:tracePt t="37048" x="1355725" y="4048125"/>
          <p14:tracePt t="37058" x="1363663" y="4048125"/>
          <p14:tracePt t="37070" x="1363663" y="4040188"/>
          <p14:tracePt t="37076" x="1363663" y="4033838"/>
          <p14:tracePt t="37109" x="1363663" y="4027488"/>
          <p14:tracePt t="37119" x="1363663" y="4019550"/>
          <p14:tracePt t="37192" x="1363663" y="4013200"/>
          <p14:tracePt t="37276" x="1363663" y="4006850"/>
          <p14:tracePt t="37315" x="1363663" y="4000500"/>
          <p14:tracePt t="37343" x="1363663" y="3992563"/>
          <p14:tracePt t="37349" x="1363663" y="3986213"/>
          <p14:tracePt t="37363" x="1363663" y="3979863"/>
          <p14:tracePt t="37377" x="1363663" y="3971925"/>
          <p14:tracePt t="37399" x="1363663" y="3965575"/>
          <p14:tracePt t="37420" x="1363663" y="3959225"/>
          <p14:tracePt t="37448" x="1363663" y="3951288"/>
          <p14:tracePt t="37504" x="1363663" y="3944938"/>
          <p14:tracePt t="37532" x="1363663" y="3938588"/>
          <p14:tracePt t="37542" x="1363663" y="3930650"/>
          <p14:tracePt t="37552" x="1363663" y="3924300"/>
          <p14:tracePt t="37560" x="1363663" y="3917950"/>
          <p14:tracePt t="37592" x="1363663" y="3910013"/>
          <p14:tracePt t="37601" x="1363663" y="3903663"/>
          <p14:tracePt t="37615" x="1363663" y="3897313"/>
          <p14:tracePt t="37659" x="1363663" y="3889375"/>
          <p14:tracePt t="37693" x="1355725" y="3889375"/>
          <p14:tracePt t="37699" x="1355725" y="3883025"/>
          <p14:tracePt t="37727" x="1355725" y="3876675"/>
          <p14:tracePt t="37735" x="1355725" y="3870325"/>
          <p14:tracePt t="37743" x="1355725" y="3862388"/>
          <p14:tracePt t="37748" x="1355725" y="3856038"/>
          <p14:tracePt t="37762" x="1355725" y="3849688"/>
          <p14:tracePt t="37769" x="1355725" y="3841750"/>
          <p14:tracePt t="37777" x="1355725" y="3835400"/>
          <p14:tracePt t="37791" x="1355725" y="3829050"/>
          <p14:tracePt t="37798" x="1355725" y="3821113"/>
          <p14:tracePt t="37826" x="1355725" y="3814763"/>
          <p14:tracePt t="37842" x="1355725" y="3808413"/>
          <p14:tracePt t="37875" x="1355725" y="3800475"/>
          <p14:tracePt t="37910" x="1355725" y="3794125"/>
          <p14:tracePt t="37944" x="1355725" y="3787775"/>
          <p14:tracePt t="37951" x="1355725" y="3779838"/>
          <p14:tracePt t="37976" x="1355725" y="3773488"/>
          <p14:tracePt t="37980" x="1355725" y="3767138"/>
          <p14:tracePt t="37993" x="1355725" y="3760788"/>
          <p14:tracePt t="38009" x="1355725" y="3752850"/>
          <p14:tracePt t="38042" x="1355725" y="3746500"/>
          <p14:tracePt t="38062" x="1355725" y="3740150"/>
          <p14:tracePt t="38182" x="1355725" y="3732213"/>
          <p14:tracePt t="38217" x="1363663" y="3725863"/>
          <p14:tracePt t="38225" x="1370013" y="3719513"/>
          <p14:tracePt t="38230" x="1376363" y="3705225"/>
          <p14:tracePt t="38237" x="1376363" y="3698875"/>
          <p14:tracePt t="38244" x="1376363" y="3690938"/>
          <p14:tracePt t="38251" x="1384300" y="3684588"/>
          <p14:tracePt t="38259" x="1384300" y="3678238"/>
          <p14:tracePt t="38265" x="1390650" y="3678238"/>
          <p14:tracePt t="38275" x="1390650" y="3670300"/>
          <p14:tracePt t="38280" x="1390650" y="3663950"/>
          <p14:tracePt t="38294" x="1390650" y="3657600"/>
          <p14:tracePt t="38301" x="1397000" y="3649663"/>
          <p14:tracePt t="38315" x="1397000" y="3643313"/>
          <p14:tracePt t="38322" x="1397000" y="3636963"/>
          <p14:tracePt t="38335" x="1397000" y="3630613"/>
          <p14:tracePt t="38343" x="1397000" y="3622675"/>
          <p14:tracePt t="38349" x="1397000" y="3616325"/>
          <p14:tracePt t="38385" x="1397000" y="3609975"/>
          <p14:tracePt t="38409" x="1397000" y="3602038"/>
          <p14:tracePt t="38496" x="1397000" y="3595688"/>
          <p14:tracePt t="38943" x="1397000" y="3602038"/>
          <p14:tracePt t="38950" x="1397000" y="3609975"/>
          <p14:tracePt t="38965" x="1397000" y="3616325"/>
          <p14:tracePt t="38979" x="1397000" y="3622675"/>
          <p14:tracePt t="38986" x="1397000" y="3630613"/>
          <p14:tracePt t="39022" x="1397000" y="3636963"/>
          <p14:tracePt t="39035" x="1397000" y="3643313"/>
          <p14:tracePt t="39168" x="1397000" y="3636963"/>
          <p14:tracePt t="39191" x="1397000" y="3630613"/>
          <p14:tracePt t="39196" x="1397000" y="3622675"/>
          <p14:tracePt t="39202" x="1397000" y="3616325"/>
          <p14:tracePt t="39210" x="1397000" y="3609975"/>
          <p14:tracePt t="39216" x="1397000" y="3602038"/>
          <p14:tracePt t="39230" x="1397000" y="3595688"/>
          <p14:tracePt t="39244" x="1390650" y="3589338"/>
          <p14:tracePt t="39259" x="1390650" y="3581400"/>
          <p14:tracePt t="39275" x="1390650" y="3575050"/>
          <p14:tracePt t="39301" x="1390650" y="3568700"/>
          <p14:tracePt t="39325" x="1390650" y="3560763"/>
          <p14:tracePt t="39447" x="1384300" y="3560763"/>
          <p14:tracePt t="39560" x="1384300" y="3554413"/>
          <p14:tracePt t="39575" x="1384300" y="3548063"/>
          <p14:tracePt t="39580" x="1384300" y="3540125"/>
          <p14:tracePt t="39594" x="1384300" y="3533775"/>
          <p14:tracePt t="39601" x="1390650" y="3527425"/>
          <p14:tracePt t="39615" x="1390650" y="3521075"/>
          <p14:tracePt t="39629" x="1390650" y="3513138"/>
          <p14:tracePt t="39664" x="1390650" y="3506788"/>
          <p14:tracePt t="39677" x="1390650" y="3500438"/>
          <p14:tracePt t="39810" x="1390650" y="3492500"/>
          <p14:tracePt t="39841" x="1390650" y="3486150"/>
          <p14:tracePt t="39854" x="1397000" y="3471863"/>
          <p14:tracePt t="39860" x="1397000" y="3465513"/>
          <p14:tracePt t="39867" x="1397000" y="3459163"/>
          <p14:tracePt t="39875" x="1403350" y="3444875"/>
          <p14:tracePt t="39895" x="1403350" y="3438525"/>
          <p14:tracePt t="39909" x="1403350" y="3430588"/>
          <p14:tracePt t="39916" x="1403350" y="3424238"/>
          <p14:tracePt t="39929" x="1403350" y="3417888"/>
          <p14:tracePt t="39959" x="1403350" y="3409950"/>
          <p14:tracePt t="39979" x="1403350" y="3403600"/>
          <p14:tracePt t="39993" x="1403350" y="3397250"/>
          <p14:tracePt t="40027" x="1403350" y="3390900"/>
          <p14:tracePt t="40042" x="1411288" y="3382963"/>
          <p14:tracePt t="40048" x="1417638" y="3370263"/>
          <p14:tracePt t="40058" x="1417638" y="3355975"/>
          <p14:tracePt t="40062" x="1417638" y="3341688"/>
          <p14:tracePt t="40070" x="1423988" y="3335338"/>
          <p14:tracePt t="40076" x="1423988" y="3328988"/>
          <p14:tracePt t="40091" x="1423988" y="3321050"/>
          <p14:tracePt t="40097" x="1423988" y="3314700"/>
          <p14:tracePt t="40111" x="1423988" y="3308350"/>
          <p14:tracePt t="40132" x="1423988" y="3300413"/>
          <p14:tracePt t="40160" x="1423988" y="3294063"/>
          <p14:tracePt t="40181" x="1423988" y="3287713"/>
          <p14:tracePt t="40308" x="1438275" y="3273425"/>
          <p14:tracePt t="40313" x="1444625" y="3260725"/>
          <p14:tracePt t="40321" x="1458913" y="3252788"/>
          <p14:tracePt t="40327" x="1473200" y="3232150"/>
          <p14:tracePt t="40334" x="1485900" y="3219450"/>
          <p14:tracePt t="40342" x="1485900" y="3211513"/>
          <p14:tracePt t="40349" x="1493838" y="3205163"/>
          <p14:tracePt t="40358" x="1493838" y="3198813"/>
          <p14:tracePt t="40363" x="1500188" y="3198813"/>
          <p14:tracePt t="40377" x="1500188" y="3190875"/>
          <p14:tracePt t="40398" x="1500188" y="3184525"/>
          <p14:tracePt t="40412" x="1500188" y="3178175"/>
          <p14:tracePt t="40448" x="1500188" y="3170238"/>
          <p14:tracePt t="40461" x="1500188" y="3163888"/>
          <p14:tracePt t="40468" x="1514475" y="3163888"/>
          <p14:tracePt t="40476" x="1527175" y="3151188"/>
          <p14:tracePt t="40483" x="1533525" y="3130550"/>
          <p14:tracePt t="40492" x="1547813" y="3122613"/>
          <p14:tracePt t="40496" x="1568450" y="3101975"/>
          <p14:tracePt t="40502" x="1574800" y="3089275"/>
          <p14:tracePt t="40509" x="1582738" y="3081338"/>
          <p14:tracePt t="40517" x="1589088" y="3060700"/>
          <p14:tracePt t="40525" x="1595438" y="3054350"/>
          <p14:tracePt t="40530" x="1603375" y="3048000"/>
          <p14:tracePt t="40542" x="1603375" y="3041650"/>
          <p14:tracePt t="40545" x="1609725" y="3033713"/>
          <p14:tracePt t="40559" x="1616075" y="3021013"/>
          <p14:tracePt t="40566" x="1624013" y="3021013"/>
          <p14:tracePt t="40575" x="1624013" y="3013075"/>
          <p14:tracePt t="40588" x="1624013" y="3006725"/>
          <p14:tracePt t="40600" x="1630363" y="3000375"/>
          <p14:tracePt t="40614" x="1636713" y="3000375"/>
          <p14:tracePt t="40636" x="1636713" y="2992438"/>
          <p14:tracePt t="40650" x="1636713" y="2986088"/>
          <p14:tracePt t="40664" x="1644650" y="2986088"/>
          <p14:tracePt t="40675" x="1651000" y="2979738"/>
          <p14:tracePt t="40678" x="1651000" y="2971800"/>
          <p14:tracePt t="40692" x="1657350" y="2971800"/>
          <p14:tracePt t="40699" x="1663700" y="2971800"/>
          <p14:tracePt t="40708" x="1663700" y="2965450"/>
          <p14:tracePt t="40712" x="1671638" y="2965450"/>
          <p14:tracePt t="40720" x="1677988" y="2959100"/>
          <p14:tracePt t="40734" x="1684338" y="2959100"/>
          <p14:tracePt t="40741" x="1692275" y="2951163"/>
          <p14:tracePt t="40749" x="1698625" y="2944813"/>
          <p14:tracePt t="40762" x="1712913" y="2938463"/>
          <p14:tracePt t="40769" x="1712913" y="2930525"/>
          <p14:tracePt t="40776" x="1719263" y="2930525"/>
          <p14:tracePt t="40782" x="1733550" y="2924175"/>
          <p14:tracePt t="40796" x="1739900" y="2917825"/>
          <p14:tracePt t="40804" x="1746250" y="2917825"/>
          <p14:tracePt t="40810" x="1754188" y="2911475"/>
          <p14:tracePt t="40817" x="1760538" y="2911475"/>
          <p14:tracePt t="40825" x="1766888" y="2911475"/>
          <p14:tracePt t="40841" x="1781175" y="2903538"/>
          <p14:tracePt t="40853" x="1787525" y="2903538"/>
          <p14:tracePt t="40860" x="1801813" y="2897188"/>
          <p14:tracePt t="40874" x="1808163" y="2890838"/>
          <p14:tracePt t="40881" x="1814513" y="2890838"/>
          <p14:tracePt t="40893" x="1822450" y="2890838"/>
          <p14:tracePt t="40895" x="1828800" y="2890838"/>
          <p14:tracePt t="40901" x="1835150" y="2890838"/>
          <p14:tracePt t="40909" x="1835150" y="2882900"/>
          <p14:tracePt t="40915" x="1849438" y="2882900"/>
          <p14:tracePt t="40924" x="1849438" y="2876550"/>
          <p14:tracePt t="40929" x="1855788" y="2876550"/>
          <p14:tracePt t="40936" x="1870075" y="2870200"/>
          <p14:tracePt t="40944" x="1876425" y="2870200"/>
          <p14:tracePt t="40950" x="1884363" y="2870200"/>
          <p14:tracePt t="40958" x="1890713" y="2862263"/>
          <p14:tracePt t="40964" x="1903413" y="2862263"/>
          <p14:tracePt t="40979" x="1917700" y="2855913"/>
          <p14:tracePt t="40985" x="1931988" y="2855913"/>
          <p14:tracePt t="40992" x="1938338" y="2849563"/>
          <p14:tracePt t="40999" x="1944688" y="2849563"/>
          <p14:tracePt t="41008" x="1952625" y="2849563"/>
          <p14:tracePt t="41013" x="1965325" y="2849563"/>
          <p14:tracePt t="41021" x="1973263" y="2849563"/>
          <p14:tracePt t="41027" x="1979613" y="2841625"/>
          <p14:tracePt t="41034" x="1993900" y="2841625"/>
          <p14:tracePt t="41042" x="1993900" y="2835275"/>
          <p14:tracePt t="41049" x="2006600" y="2835275"/>
          <p14:tracePt t="41057" x="2012950" y="2835275"/>
          <p14:tracePt t="41062" x="2027238" y="2828925"/>
          <p14:tracePt t="41070" x="2033588" y="2828925"/>
          <p14:tracePt t="41077" x="2054225" y="2828925"/>
          <p14:tracePt t="41083" x="2068513" y="2828925"/>
          <p14:tracePt t="41091" x="2074863" y="2828925"/>
          <p14:tracePt t="41097" x="2089150" y="2828925"/>
          <p14:tracePt t="41110" x="2103438" y="2828925"/>
          <p14:tracePt t="41118" x="2109788" y="2828925"/>
          <p14:tracePt t="41125" x="2116138" y="2828925"/>
          <p14:tracePt t="41132" x="2124075" y="2828925"/>
          <p14:tracePt t="41140" x="2130425" y="2828925"/>
          <p14:tracePt t="41146" x="2143125" y="2828925"/>
          <p14:tracePt t="41160" x="2151063" y="2828925"/>
          <p14:tracePt t="41168" x="2157413" y="2835275"/>
          <p14:tracePt t="41174" x="2163763" y="2835275"/>
          <p14:tracePt t="41182" x="2171700" y="2841625"/>
          <p14:tracePt t="41196" x="2178050" y="2841625"/>
          <p14:tracePt t="41202" x="2192338" y="2841625"/>
          <p14:tracePt t="41209" x="2192338" y="2849563"/>
          <p14:tracePt t="41216" x="2198688" y="2855913"/>
          <p14:tracePt t="41224" x="2205038" y="2855913"/>
          <p14:tracePt t="41230" x="2212975" y="2855913"/>
          <p14:tracePt t="41242" x="2219325" y="2862263"/>
          <p14:tracePt t="41245" x="2225675" y="2870200"/>
          <p14:tracePt t="41252" x="2233613" y="2870200"/>
          <p14:tracePt t="41259" x="2239963" y="2870200"/>
          <p14:tracePt t="41275" x="2246313" y="2876550"/>
          <p14:tracePt t="41286" x="2254250" y="2876550"/>
          <p14:tracePt t="41293" x="2254250" y="2882900"/>
          <p14:tracePt t="41300" x="2260600" y="2882900"/>
          <p14:tracePt t="41307" x="2266950" y="2882900"/>
          <p14:tracePt t="41325" x="2266950" y="2890838"/>
          <p14:tracePt t="41327" x="2273300" y="2890838"/>
          <p14:tracePt t="41342" x="2273300" y="2897188"/>
          <p14:tracePt t="41349" x="2281238" y="2897188"/>
          <p14:tracePt t="41358" x="2281238" y="2903538"/>
          <p14:tracePt t="41384" x="2287588" y="2903538"/>
          <p14:tracePt t="41409" x="2293938" y="2911475"/>
          <p14:tracePt t="41419" x="2301875" y="2917825"/>
          <p14:tracePt t="41458" x="2308225" y="2917825"/>
          <p14:tracePt t="41460" x="2308225" y="2924175"/>
          <p14:tracePt t="41468" x="2314575" y="2924175"/>
          <p14:tracePt t="41475" x="2314575" y="2930525"/>
          <p14:tracePt t="41502" x="2322513" y="2930525"/>
          <p14:tracePt t="41509" x="2322513" y="2938463"/>
          <p14:tracePt t="41516" x="2328863" y="2938463"/>
          <p14:tracePt t="41524" x="2328863" y="2944813"/>
          <p14:tracePt t="41552" x="2335213" y="2944813"/>
          <p14:tracePt t="41559" x="2335213" y="2951163"/>
          <p14:tracePt t="41565" x="2343150" y="2951163"/>
          <p14:tracePt t="41575" x="2343150" y="2959100"/>
          <p14:tracePt t="41601" x="2349500" y="2959100"/>
          <p14:tracePt t="41625" x="2355850" y="2959100"/>
          <p14:tracePt t="41860" x="2355850" y="2965450"/>
          <p14:tracePt t="41874" x="2355850" y="2971800"/>
          <p14:tracePt t="41891" x="2363788" y="2971800"/>
          <p14:tracePt t="41901" x="2370138" y="2971800"/>
          <p14:tracePt t="41908" x="2370138" y="2979738"/>
          <p14:tracePt t="41924" x="2370138" y="2986088"/>
          <p14:tracePt t="41938" x="2376488" y="2986088"/>
          <p14:tracePt t="41950" x="2382838" y="2986088"/>
          <p14:tracePt t="41958" x="2382838" y="2992438"/>
          <p14:tracePt t="42071" x="2382838" y="3000375"/>
          <p14:tracePt t="42141" x="2382838" y="3006725"/>
          <p14:tracePt t="42192" x="2382838" y="3013075"/>
          <p14:tracePt t="42202" x="2382838" y="3021013"/>
          <p14:tracePt t="42242" x="2382838" y="3027363"/>
          <p14:tracePt t="42251" x="2382838" y="3033713"/>
          <p14:tracePt t="42300" x="2376488" y="3033713"/>
          <p14:tracePt t="42336" x="2363788" y="3041650"/>
          <p14:tracePt t="42342" x="2355850" y="3054350"/>
          <p14:tracePt t="42350" x="2343150" y="3060700"/>
          <p14:tracePt t="42358" x="2335213" y="3060700"/>
          <p14:tracePt t="42375" x="2328863" y="3060700"/>
          <p14:tracePt t="42377" x="2322513" y="3060700"/>
          <p14:tracePt t="42390" x="2314575" y="3060700"/>
          <p14:tracePt t="42418" x="2308225" y="3060700"/>
          <p14:tracePt t="42426" x="2301875" y="3060700"/>
          <p14:tracePt t="42442" x="2287588" y="3060700"/>
          <p14:tracePt t="42447" x="2273300" y="3060700"/>
          <p14:tracePt t="42458" x="2260600" y="3060700"/>
          <p14:tracePt t="42461" x="2254250" y="3060700"/>
          <p14:tracePt t="42468" x="2233613" y="3060700"/>
          <p14:tracePt t="42475" x="2219325" y="3054350"/>
          <p14:tracePt t="42481" x="2205038" y="3048000"/>
          <p14:tracePt t="42491" x="2192338" y="3033713"/>
          <p14:tracePt t="42495" x="2171700" y="3027363"/>
          <p14:tracePt t="42502" x="2163763" y="3021013"/>
          <p14:tracePt t="42509" x="2151063" y="3021013"/>
          <p14:tracePt t="42517" x="2143125" y="3021013"/>
          <p14:tracePt t="42525" x="2136775" y="3013075"/>
          <p14:tracePt t="42531" x="2130425" y="3006725"/>
          <p14:tracePt t="42545" x="2124075" y="3006725"/>
          <p14:tracePt t="42552" x="2116138" y="3006725"/>
          <p14:tracePt t="42559" x="2116138" y="3000375"/>
          <p14:tracePt t="42574" x="2109788" y="2992438"/>
          <p14:tracePt t="42580" x="2103438" y="2992438"/>
          <p14:tracePt t="42593" x="2095500" y="2992438"/>
          <p14:tracePt t="42608" x="2089150" y="2986088"/>
          <p14:tracePt t="42614" x="2082800" y="2986088"/>
          <p14:tracePt t="42629" x="2074863" y="2979738"/>
          <p14:tracePt t="42636" x="2068513" y="2979738"/>
          <p14:tracePt t="42657" x="2062163" y="2971800"/>
          <p14:tracePt t="42665" x="2054225" y="2971800"/>
          <p14:tracePt t="42677" x="2054225" y="2965450"/>
          <p14:tracePt t="42698" x="2047875" y="2965450"/>
          <p14:tracePt t="42840" x="2054225" y="2965450"/>
          <p14:tracePt t="42846" x="2062163" y="2965450"/>
          <p14:tracePt t="42859" x="2068513" y="2965450"/>
          <p14:tracePt t="42867" x="2074863" y="2965450"/>
          <p14:tracePt t="42891" x="2082800" y="2965450"/>
          <p14:tracePt t="42894" x="2089150" y="2965450"/>
          <p14:tracePt t="42909" x="2095500" y="2965450"/>
          <p14:tracePt t="42916" x="2103438" y="2965450"/>
          <p14:tracePt t="42923" x="2109788" y="2965450"/>
          <p14:tracePt t="42930" x="2116138" y="2965450"/>
          <p14:tracePt t="42941" x="2124075" y="2971800"/>
          <p14:tracePt t="42943" x="2130425" y="2971800"/>
          <p14:tracePt t="42950" x="2136775" y="2971800"/>
          <p14:tracePt t="42965" x="2143125" y="2979738"/>
          <p14:tracePt t="42974" x="2157413" y="2979738"/>
          <p14:tracePt t="42985" x="2163763" y="2986088"/>
          <p14:tracePt t="42992" x="2171700" y="2986088"/>
          <p14:tracePt t="42999" x="2178050" y="2986088"/>
          <p14:tracePt t="43008" x="2184400" y="2986088"/>
          <p14:tracePt t="43013" x="2192338" y="2986088"/>
          <p14:tracePt t="43025" x="2198688" y="2992438"/>
          <p14:tracePt t="43027" x="2205038" y="2992438"/>
          <p14:tracePt t="43035" x="2205038" y="3000375"/>
          <p14:tracePt t="43041" x="2212975" y="3000375"/>
          <p14:tracePt t="43048" x="2225675" y="3006725"/>
          <p14:tracePt t="43062" x="2233613" y="3006725"/>
          <p14:tracePt t="43069" x="2239963" y="3006725"/>
          <p14:tracePt t="43076" x="2246313" y="3006725"/>
          <p14:tracePt t="43083" x="2254250" y="3013075"/>
          <p14:tracePt t="43097" x="2260600" y="3021013"/>
          <p14:tracePt t="43108" x="2266950" y="3021013"/>
          <p14:tracePt t="43118" x="2273300" y="3027363"/>
          <p14:tracePt t="43132" x="2281238" y="3033713"/>
          <p14:tracePt t="43141" x="2287588" y="3033713"/>
          <p14:tracePt t="43146" x="2287588" y="3041650"/>
          <p14:tracePt t="43154" x="2287588" y="3048000"/>
          <p14:tracePt t="43174" x="2293938" y="3054350"/>
          <p14:tracePt t="43181" x="2293938" y="3060700"/>
          <p14:tracePt t="43190" x="2301875" y="3060700"/>
          <p14:tracePt t="43202" x="2301875" y="3068638"/>
          <p14:tracePt t="43217" x="2301875" y="3074988"/>
          <p14:tracePt t="43224" x="2308225" y="3074988"/>
          <p14:tracePt t="43231" x="2308225" y="3081338"/>
          <p14:tracePt t="43242" x="2314575" y="3081338"/>
          <p14:tracePt t="43244" x="2314575" y="3089275"/>
          <p14:tracePt t="43251" x="2314575" y="3095625"/>
          <p14:tracePt t="43274" x="2322513" y="3101975"/>
          <p14:tracePt t="43285" x="2328863" y="3109913"/>
          <p14:tracePt t="43314" x="2328863" y="3116263"/>
          <p14:tracePt t="43328" x="2328863" y="3122613"/>
          <p14:tracePt t="43363" x="2328863" y="3130550"/>
          <p14:tracePt t="43376" x="2328863" y="3136900"/>
          <p14:tracePt t="43411" x="2328863" y="3143250"/>
          <p14:tracePt t="43426" x="2328863" y="3151188"/>
          <p14:tracePt t="43460" x="2328863" y="3157538"/>
          <p14:tracePt t="43482" x="2335213" y="3163888"/>
          <p14:tracePt t="43509" x="2335213" y="3170238"/>
          <p14:tracePt t="43525" x="2335213" y="3178175"/>
          <p14:tracePt t="43545" x="2335213" y="3184525"/>
          <p14:tracePt t="43579" x="2343150" y="3190875"/>
          <p14:tracePt t="43587" x="2343150" y="3198813"/>
          <p14:tracePt t="43600" x="2343150" y="3205163"/>
          <p14:tracePt t="43608" x="2343150" y="3211513"/>
          <p14:tracePt t="43629" x="2343150" y="3219450"/>
          <p14:tracePt t="43636" x="2343150" y="3225800"/>
          <p14:tracePt t="43658" x="2343150" y="3232150"/>
          <p14:tracePt t="43675" x="2343150" y="3240088"/>
          <p14:tracePt t="43684" x="2343150" y="3246438"/>
          <p14:tracePt t="43698" x="2343150" y="3252788"/>
          <p14:tracePt t="43724" x="2343150" y="3260725"/>
          <p14:tracePt t="43726" x="2343150" y="3267075"/>
          <p14:tracePt t="43747" x="2343150" y="3273425"/>
          <p14:tracePt t="43758" x="2343150" y="3281363"/>
          <p14:tracePt t="43769" x="2343150" y="3287713"/>
          <p14:tracePt t="43796" x="2343150" y="3294063"/>
          <p14:tracePt t="43811" x="2343150" y="3300413"/>
          <p14:tracePt t="43841" x="2343150" y="3308350"/>
          <p14:tracePt t="43853" x="2343150" y="3314700"/>
          <p14:tracePt t="43891" x="2343150" y="3321050"/>
          <p14:tracePt t="43909" x="2343150" y="3328988"/>
          <p14:tracePt t="43930" x="2343150" y="3335338"/>
          <p14:tracePt t="43937" x="2343150" y="3341688"/>
          <p14:tracePt t="43958" x="2343150" y="3349625"/>
          <p14:tracePt t="43965" x="2343150" y="3355975"/>
          <p14:tracePt t="43985" x="2343150" y="3362325"/>
          <p14:tracePt t="43992" x="2343150" y="3370263"/>
          <p14:tracePt t="44014" x="2343150" y="3376613"/>
          <p14:tracePt t="44024" x="2343150" y="3382963"/>
          <p14:tracePt t="44035" x="2343150" y="3390900"/>
          <p14:tracePt t="44057" x="2343150" y="3397250"/>
          <p14:tracePt t="44062" x="2343150" y="3403600"/>
          <p14:tracePt t="44091" x="2343150" y="3409950"/>
          <p14:tracePt t="44111" x="2343150" y="3417888"/>
          <p14:tracePt t="44140" x="2335213" y="3417888"/>
          <p14:tracePt t="44146" x="2335213" y="3424238"/>
          <p14:tracePt t="44160" x="2335213" y="3430588"/>
          <p14:tracePt t="44175" x="2328863" y="3430588"/>
          <p14:tracePt t="44191" x="2322513" y="3430588"/>
          <p14:tracePt t="44195" x="2322513" y="3438525"/>
          <p14:tracePt t="44210" x="2322513" y="3444875"/>
          <p14:tracePt t="44241" x="2314575" y="3444875"/>
          <p14:tracePt t="44244" x="2314575" y="3451225"/>
          <p14:tracePt t="44251" x="2308225" y="3451225"/>
          <p14:tracePt t="44258" x="2308225" y="3459163"/>
          <p14:tracePt t="44285" x="2301875" y="3459163"/>
          <p14:tracePt t="44292" x="2301875" y="3465513"/>
          <p14:tracePt t="44299" x="2293938" y="3465513"/>
          <p14:tracePt t="44308" x="2293938" y="3471863"/>
          <p14:tracePt t="44883" x="2287588" y="3479800"/>
          <p14:tracePt t="44892" x="2287588" y="3486150"/>
          <p14:tracePt t="44899" x="2287588" y="3492500"/>
          <p14:tracePt t="44907" x="2281238" y="3492500"/>
          <p14:tracePt t="44914" x="2273300" y="3506788"/>
          <p14:tracePt t="44924" x="2273300" y="3513138"/>
          <p14:tracePt t="44930" x="2260600" y="3521075"/>
          <p14:tracePt t="44940" x="2254250" y="3527425"/>
          <p14:tracePt t="44946" x="2254250" y="3533775"/>
          <p14:tracePt t="44957" x="2239963" y="3540125"/>
          <p14:tracePt t="44961" x="2233613" y="3548063"/>
          <p14:tracePt t="44977" x="2225675" y="3548063"/>
          <p14:tracePt t="44986" x="2219325" y="3548063"/>
          <p14:tracePt t="44993" x="2219325" y="3554413"/>
          <p14:tracePt t="45009" x="2219325" y="3560763"/>
          <p14:tracePt t="45017" x="2212975" y="3560763"/>
          <p14:tracePt t="45025" x="2212975" y="3568700"/>
          <p14:tracePt t="45032" x="2205038" y="3568700"/>
          <p14:tracePt t="45064" x="2198688" y="3568700"/>
          <p14:tracePt t="45073" x="2192338" y="3575050"/>
          <p14:tracePt t="45081" x="2184400" y="3581400"/>
          <p14:tracePt t="45091" x="2178050" y="3581400"/>
          <p14:tracePt t="45096" x="2171700" y="3581400"/>
          <p14:tracePt t="45107" x="2171700" y="3589338"/>
          <p14:tracePt t="45112" x="2163763" y="3589338"/>
          <p14:tracePt t="45125" x="2157413" y="3589338"/>
          <p14:tracePt t="45127" x="2157413" y="3595688"/>
          <p14:tracePt t="45138" x="2151063" y="3595688"/>
          <p14:tracePt t="45144" x="2136775" y="3602038"/>
          <p14:tracePt t="45151" x="2136775" y="3609975"/>
          <p14:tracePt t="45159" x="2130425" y="3609975"/>
          <p14:tracePt t="45167" x="2124075" y="3616325"/>
          <p14:tracePt t="45191" x="2116138" y="3616325"/>
          <p14:tracePt t="45197" x="2109788" y="3616325"/>
          <p14:tracePt t="45211" x="2109788" y="3622675"/>
          <p14:tracePt t="45218" x="2103438" y="3622675"/>
          <p14:tracePt t="45225" x="2095500" y="3630613"/>
          <p14:tracePt t="45232" x="2089150" y="3630613"/>
          <p14:tracePt t="45241" x="2082800" y="3636963"/>
          <p14:tracePt t="45246" x="2068513" y="3643313"/>
          <p14:tracePt t="45254" x="2062163" y="3649663"/>
          <p14:tracePt t="45259" x="2054225" y="3649663"/>
          <p14:tracePt t="45267" x="2041525" y="3649663"/>
          <p14:tracePt t="45273" x="2027238" y="3657600"/>
          <p14:tracePt t="45280" x="2020888" y="3657600"/>
          <p14:tracePt t="45290" x="2012950" y="3657600"/>
          <p14:tracePt t="45295" x="2006600" y="3663950"/>
          <p14:tracePt t="45302" x="2000250" y="3663950"/>
          <p14:tracePt t="45309" x="1993900" y="3663950"/>
          <p14:tracePt t="45324" x="1985963" y="3663950"/>
          <p14:tracePt t="45329" x="1979613" y="3663950"/>
          <p14:tracePt t="45341" x="1973263" y="3663950"/>
          <p14:tracePt t="45343" x="1965325" y="3663950"/>
          <p14:tracePt t="45350" x="1958975" y="3663950"/>
          <p14:tracePt t="45358" x="1952625" y="3663950"/>
          <p14:tracePt t="45364" x="1944688" y="3663950"/>
          <p14:tracePt t="45378" x="1938338" y="3663950"/>
          <p14:tracePt t="45385" x="1924050" y="3663950"/>
          <p14:tracePt t="45400" x="1917700" y="3663950"/>
          <p14:tracePt t="45408" x="1911350" y="3663950"/>
          <p14:tracePt t="45424" x="1903413" y="3663950"/>
          <p14:tracePt t="45428" x="1897063" y="3663950"/>
          <p14:tracePt t="45436" x="1890713" y="3663950"/>
          <p14:tracePt t="45448" x="1884363" y="3663950"/>
          <p14:tracePt t="45462" x="1876425" y="3663950"/>
          <p14:tracePt t="45475" x="1870075" y="3663950"/>
          <p14:tracePt t="45483" x="1863725" y="3663950"/>
          <p14:tracePt t="45507" x="1855788" y="3663950"/>
          <p14:tracePt t="45511" x="1849438" y="3663950"/>
          <p14:tracePt t="45525" x="1843088" y="3663950"/>
          <p14:tracePt t="45532" x="1835150" y="3663950"/>
          <p14:tracePt t="45545" x="1835150" y="3657600"/>
          <p14:tracePt t="45557" x="1828800" y="3657600"/>
          <p14:tracePt t="45559" x="1822450" y="3657600"/>
          <p14:tracePt t="45574" x="1814513" y="3657600"/>
          <p14:tracePt t="45581" x="1808163" y="3649663"/>
          <p14:tracePt t="45602" x="1801813" y="3649663"/>
          <p14:tracePt t="45609" x="1793875" y="3649663"/>
          <p14:tracePt t="45630" x="1787525" y="3649663"/>
          <p14:tracePt t="45640" x="1787525" y="3643313"/>
          <p14:tracePt t="45659" x="1781175" y="3643313"/>
          <p14:tracePt t="45674" x="1773238" y="3636963"/>
          <p14:tracePt t="45691" x="1773238" y="3630613"/>
          <p14:tracePt t="45701" x="1766888" y="3630613"/>
          <p14:tracePt t="45714" x="1760538" y="3630613"/>
          <p14:tracePt t="45725" x="1760538" y="3622675"/>
          <p14:tracePt t="45735" x="1760538" y="3616325"/>
          <p14:tracePt t="45749" x="1754188" y="3616325"/>
          <p14:tracePt t="45763" x="1746250" y="3616325"/>
          <p14:tracePt t="45799" x="1739900" y="3616325"/>
          <p14:tracePt t="45812" x="1733550" y="3609975"/>
          <p14:tracePt t="45826" x="1733550" y="3602038"/>
          <p14:tracePt t="45847" x="1725613" y="3602038"/>
          <p14:tracePt t="45860" x="1725613" y="3595688"/>
          <p14:tracePt t="45875" x="1725613" y="3589338"/>
          <p14:tracePt t="45896" x="1719263" y="3589338"/>
          <p14:tracePt t="45925" x="1719263" y="3581400"/>
          <p14:tracePt t="45931" x="1719263" y="3575050"/>
          <p14:tracePt t="45966" x="1719263" y="3568700"/>
          <p14:tracePt t="45979" x="1719263" y="3560763"/>
          <p14:tracePt t="46085" x="1712913" y="3560763"/>
          <p14:tracePt t="46364" x="1712913" y="3568700"/>
          <p14:tracePt t="46378" x="1712913" y="3581400"/>
          <p14:tracePt t="46386" x="1719263" y="3581400"/>
          <p14:tracePt t="46393" x="1719263" y="3589338"/>
          <p14:tracePt t="46400" x="1719263" y="3602038"/>
          <p14:tracePt t="46407" x="1725613" y="3602038"/>
          <p14:tracePt t="46414" x="1725613" y="3609975"/>
          <p14:tracePt t="46424" x="1725613" y="3616325"/>
          <p14:tracePt t="46427" x="1725613" y="3622675"/>
          <p14:tracePt t="46434" x="1733550" y="3630613"/>
          <p14:tracePt t="46448" x="1733550" y="3636963"/>
          <p14:tracePt t="46462" x="1733550" y="3643313"/>
          <p14:tracePt t="46475" x="1733550" y="3649663"/>
          <p14:tracePt t="46491" x="1733550" y="3657600"/>
          <p14:tracePt t="46518" x="1733550" y="3663950"/>
          <p14:tracePt t="46791" x="1739900" y="3663950"/>
          <p14:tracePt t="47275" x="1739900" y="3670300"/>
          <p14:tracePt t="47424" x="1739900" y="3678238"/>
          <p14:tracePt t="47798" x="1746250" y="3678238"/>
          <p14:tracePt t="47875" x="1754188" y="3678238"/>
          <p14:tracePt t="47909" x="1754188" y="3684588"/>
          <p14:tracePt t="47965" x="1754188" y="3690938"/>
          <p14:tracePt t="48084" x="1760538" y="3690938"/>
          <p14:tracePt t="48106" x="1760538" y="3698875"/>
          <p14:tracePt t="48217" x="1766888" y="3698875"/>
          <p14:tracePt t="48244" x="1766888" y="3705225"/>
          <p14:tracePt t="48413" x="1766888" y="3711575"/>
          <p14:tracePt t="48758" x="1773238" y="3719513"/>
          <p14:tracePt t="48774" x="1781175" y="3719513"/>
          <p14:tracePt t="48792" x="1781175" y="3725863"/>
          <p14:tracePt t="48798" x="1787525" y="3732213"/>
          <p14:tracePt t="48807" x="1793875" y="3732213"/>
          <p14:tracePt t="48824" x="1801813" y="3740150"/>
          <p14:tracePt t="48831" x="1808163" y="3752850"/>
          <p14:tracePt t="48841" x="1822450" y="3760788"/>
          <p14:tracePt t="48845" x="1828800" y="3773488"/>
          <p14:tracePt t="48858" x="1835150" y="3794125"/>
          <p14:tracePt t="48860" x="1843088" y="3800475"/>
          <p14:tracePt t="48868" x="1855788" y="3814763"/>
          <p14:tracePt t="48876" x="1863725" y="3829050"/>
          <p14:tracePt t="48883" x="1870075" y="3835400"/>
          <p14:tracePt t="48891" x="1870075" y="3849688"/>
          <p14:tracePt t="48909" x="1890713" y="3870325"/>
          <p14:tracePt t="48913" x="1897063" y="3883025"/>
          <p14:tracePt t="48925" x="1897063" y="3889375"/>
          <p14:tracePt t="48927" x="1903413" y="3889375"/>
          <p14:tracePt t="48934" x="1903413" y="3897313"/>
          <p14:tracePt t="48941" x="1911350" y="3903663"/>
          <p14:tracePt t="48958" x="1911350" y="3910013"/>
          <p14:tracePt t="48975" x="1917700" y="3917950"/>
          <p14:tracePt t="48984" x="1917700" y="3924300"/>
          <p14:tracePt t="48991" x="1924050" y="3930650"/>
          <p14:tracePt t="49007" x="1931988" y="3930650"/>
          <p14:tracePt t="49011" x="1931988" y="3938588"/>
          <p14:tracePt t="49018" x="1931988" y="3944938"/>
          <p14:tracePt t="49031" x="1931988" y="3951288"/>
          <p14:tracePt t="49041" x="1938338" y="3951288"/>
          <p14:tracePt t="49046" x="1938338" y="3959225"/>
          <p14:tracePt t="49058" x="1944688" y="3965575"/>
          <p14:tracePt t="49078" x="1944688" y="3971925"/>
          <p14:tracePt t="49091" x="1944688" y="3979863"/>
          <p14:tracePt t="49094" x="1952625" y="3979863"/>
          <p14:tracePt t="49110" x="1958975" y="3986213"/>
          <p14:tracePt t="49125" x="1958975" y="3992563"/>
          <p14:tracePt t="49149" x="1965325" y="4000500"/>
          <p14:tracePt t="49165" x="1965325" y="4006850"/>
          <p14:tracePt t="49175" x="1973263" y="4006850"/>
          <p14:tracePt t="49181" x="1973263" y="4013200"/>
          <p14:tracePt t="49191" x="1973263" y="4019550"/>
          <p14:tracePt t="49207" x="1979613" y="4019550"/>
          <p14:tracePt t="49212" x="1979613" y="4027488"/>
          <p14:tracePt t="49223" x="1985963" y="4033838"/>
          <p14:tracePt t="49235" x="1985963" y="4040188"/>
          <p14:tracePt t="49250" x="1985963" y="4048125"/>
          <p14:tracePt t="49258" x="1993900" y="4054475"/>
          <p14:tracePt t="49275" x="1993900" y="4060825"/>
          <p14:tracePt t="49282" x="2000250" y="4068763"/>
          <p14:tracePt t="49306" x="2000250" y="4075113"/>
          <p14:tracePt t="49313" x="2006600" y="4081463"/>
          <p14:tracePt t="49329" x="2006600" y="4089400"/>
          <p14:tracePt t="49340" x="2012950" y="4095750"/>
          <p14:tracePt t="49359" x="2012950" y="4102100"/>
          <p14:tracePt t="49368" x="2012950" y="4110038"/>
          <p14:tracePt t="49381" x="2020888" y="4116388"/>
          <p14:tracePt t="49389" x="2020888" y="4122738"/>
          <p14:tracePt t="49412" x="2020888" y="4129088"/>
          <p14:tracePt t="49423" x="2020888" y="4137025"/>
          <p14:tracePt t="49433" x="2027238" y="4137025"/>
          <p14:tracePt t="49441" x="2027238" y="4143375"/>
          <p14:tracePt t="49462" x="2027238" y="4149725"/>
          <p14:tracePt t="49475" x="2027238" y="4157663"/>
          <p14:tracePt t="49482" x="2033588" y="4157663"/>
          <p14:tracePt t="49513" x="2033588" y="4164013"/>
          <p14:tracePt t="49527" x="2033588" y="4170363"/>
          <p14:tracePt t="49539" x="2041525" y="4170363"/>
          <p14:tracePt t="49550" x="2047875" y="4170363"/>
          <p14:tracePt t="49564" x="2047875" y="4178300"/>
          <p14:tracePt t="49578" x="2047875" y="4184650"/>
          <p14:tracePt t="49613" x="2047875" y="4191000"/>
          <p14:tracePt t="49627" x="2047875" y="4198938"/>
          <p14:tracePt t="49650" x="2054225" y="4198938"/>
          <p14:tracePt t="49665" x="2062163" y="4198938"/>
          <p14:tracePt t="49674" x="2062163" y="4205288"/>
          <p14:tracePt t="49689" x="2062163" y="4211638"/>
          <p14:tracePt t="49707" x="2068513" y="4211638"/>
          <p14:tracePt t="49712" x="2068513" y="4219575"/>
          <p14:tracePt t="49723" x="2074863" y="4225925"/>
          <p14:tracePt t="49739" x="2074863" y="4232275"/>
          <p14:tracePt t="49747" x="2074863" y="4240213"/>
          <p14:tracePt t="49757" x="2082800" y="4240213"/>
          <p14:tracePt t="49768" x="2089150" y="4240213"/>
          <p14:tracePt t="49776" x="2089150" y="4246563"/>
          <p14:tracePt t="49790" x="2089150" y="4252913"/>
          <p14:tracePt t="49806" x="2095500" y="4252913"/>
          <p14:tracePt t="49810" x="2095500" y="4259263"/>
          <p14:tracePt t="49824" x="2103438" y="4259263"/>
          <p14:tracePt t="49845" x="2103438" y="4267200"/>
          <p14:tracePt t="49856" x="2109788" y="4267200"/>
          <p14:tracePt t="49859" x="2109788" y="4273550"/>
          <p14:tracePt t="49866" x="2116138" y="4273550"/>
          <p14:tracePt t="49891" x="2124075" y="4273550"/>
          <p14:tracePt t="49898" x="2130425" y="4279900"/>
          <p14:tracePt t="49906" x="2136775" y="4279900"/>
          <p14:tracePt t="49914" x="2136775" y="4287838"/>
          <p14:tracePt t="49929" x="2143125" y="4287838"/>
          <p14:tracePt t="49940" x="2151063" y="4287838"/>
          <p14:tracePt t="49956" x="2157413" y="4294188"/>
          <p14:tracePt t="49961" x="2163763" y="4294188"/>
          <p14:tracePt t="49973" x="2163763" y="4300538"/>
          <p14:tracePt t="49993" x="2171700" y="4300538"/>
          <p14:tracePt t="50009" x="2178050" y="4308475"/>
          <p14:tracePt t="50025" x="2178050" y="4314825"/>
          <p14:tracePt t="50032" x="2184400" y="4314825"/>
          <p14:tracePt t="50041" x="2192338" y="4314825"/>
          <p14:tracePt t="50056" x="2198688" y="4314825"/>
          <p14:tracePt t="50064" x="2205038" y="4321175"/>
          <p14:tracePt t="50073" x="2212975" y="4321175"/>
          <p14:tracePt t="50080" x="2219325" y="4329113"/>
          <p14:tracePt t="50089" x="2225675" y="4329113"/>
          <p14:tracePt t="50107" x="2233613" y="4329113"/>
          <p14:tracePt t="50112" x="2239963" y="4329113"/>
          <p14:tracePt t="50123" x="2239963" y="4335463"/>
          <p14:tracePt t="50127" x="2254250" y="4341813"/>
          <p14:tracePt t="50136" x="2260600" y="4341813"/>
          <p14:tracePt t="50152" x="2266950" y="4349750"/>
          <p14:tracePt t="50158" x="2273300" y="4349750"/>
          <p14:tracePt t="50165" x="2281238" y="4349750"/>
          <p14:tracePt t="50173" x="2287588" y="4349750"/>
          <p14:tracePt t="50181" x="2293938" y="4356100"/>
          <p14:tracePt t="50188" x="2301875" y="4356100"/>
          <p14:tracePt t="50196" x="2308225" y="4356100"/>
          <p14:tracePt t="50207" x="2308225" y="4362450"/>
          <p14:tracePt t="50209" x="2322513" y="4362450"/>
          <p14:tracePt t="50224" x="2328863" y="4362450"/>
          <p14:tracePt t="50230" x="2335213" y="4362450"/>
          <p14:tracePt t="50240" x="2343150" y="4368800"/>
          <p14:tracePt t="50245" x="2349500" y="4368800"/>
          <p14:tracePt t="50251" x="2355850" y="4376738"/>
          <p14:tracePt t="50258" x="2363788" y="4376738"/>
          <p14:tracePt t="50273" x="2376488" y="4376738"/>
          <p14:tracePt t="50279" x="2376488" y="4383088"/>
          <p14:tracePt t="50293" x="2382838" y="4383088"/>
          <p14:tracePt t="50300" x="2390775" y="4383088"/>
          <p14:tracePt t="50314" x="2397125" y="4383088"/>
          <p14:tracePt t="50323" x="2403475" y="4383088"/>
          <p14:tracePt t="50343" x="2411413" y="4383088"/>
          <p14:tracePt t="50350" x="2417763" y="4383088"/>
          <p14:tracePt t="50363" x="2424113" y="4383088"/>
          <p14:tracePt t="50373" x="2432050" y="4383088"/>
          <p14:tracePt t="50386" x="2444750" y="4383088"/>
          <p14:tracePt t="50402" x="2452688" y="4383088"/>
          <p14:tracePt t="50408" x="2459038" y="4383088"/>
          <p14:tracePt t="50415" x="2465388" y="4383088"/>
          <p14:tracePt t="50431" x="2473325" y="4383088"/>
          <p14:tracePt t="50440" x="2479675" y="4383088"/>
          <p14:tracePt t="50456" x="2486025" y="4383088"/>
          <p14:tracePt t="50462" x="2500313" y="4383088"/>
          <p14:tracePt t="50479" x="2506663" y="4383088"/>
          <p14:tracePt t="50490" x="2513013" y="4383088"/>
          <p14:tracePt t="50503" x="2520950" y="4383088"/>
          <p14:tracePt t="50510" x="2527300" y="4383088"/>
          <p14:tracePt t="50532" x="2533650" y="4383088"/>
          <p14:tracePt t="50548" x="2541588" y="4383088"/>
          <p14:tracePt t="50573" x="2547938" y="4383088"/>
          <p14:tracePt t="50584" x="2554288" y="4383088"/>
          <p14:tracePt t="50599" x="2562225" y="4383088"/>
          <p14:tracePt t="50607" x="2568575" y="4383088"/>
          <p14:tracePt t="50612" x="2574925" y="4383088"/>
          <p14:tracePt t="50625" x="2589213" y="4383088"/>
          <p14:tracePt t="50640" x="2595563" y="4383088"/>
          <p14:tracePt t="50647" x="2603500" y="4383088"/>
          <p14:tracePt t="50661" x="2609850" y="4376738"/>
          <p14:tracePt t="50669" x="2616200" y="4376738"/>
          <p14:tracePt t="50690" x="2622550" y="4376738"/>
          <p14:tracePt t="50706" x="2630488" y="4376738"/>
          <p14:tracePt t="50723" x="2636838" y="4376738"/>
          <p14:tracePt t="50745" x="2636838" y="4368800"/>
          <p14:tracePt t="50759" x="2643188" y="4368800"/>
          <p14:tracePt t="50843" x="2643188" y="4362450"/>
          <p14:tracePt t="50850" x="2651125" y="4362450"/>
          <p14:tracePt t="50857" x="2657475" y="4356100"/>
          <p14:tracePt t="50864" x="2678113" y="4341813"/>
          <p14:tracePt t="50873" x="2684463" y="4341813"/>
          <p14:tracePt t="50877" x="2698750" y="4335463"/>
          <p14:tracePt t="50885" x="2698750" y="4329113"/>
          <p14:tracePt t="50891" x="2705100" y="4329113"/>
          <p14:tracePt t="50899" x="2713038" y="4321175"/>
          <p14:tracePt t="50906" x="2719388" y="4314825"/>
          <p14:tracePt t="50912" x="2725738" y="4308475"/>
          <p14:tracePt t="50923" x="2733675" y="4300538"/>
          <p14:tracePt t="50925" x="2740025" y="4300538"/>
          <p14:tracePt t="50934" x="2746375" y="4294188"/>
          <p14:tracePt t="50941" x="2746375" y="4287838"/>
          <p14:tracePt t="50963" x="2752725" y="4279900"/>
          <p14:tracePt t="50973" x="2760663" y="4273550"/>
          <p14:tracePt t="50983" x="2781300" y="4252913"/>
          <p14:tracePt t="50989" x="2794000" y="4240213"/>
          <p14:tracePt t="50997" x="2814638" y="4219575"/>
          <p14:tracePt t="51006" x="2828925" y="4198938"/>
          <p14:tracePt t="51011" x="2843213" y="4184650"/>
          <p14:tracePt t="51018" x="2849563" y="4178300"/>
          <p14:tracePt t="51024" x="2855913" y="4170363"/>
          <p14:tracePt t="51033" x="2855913" y="4164013"/>
          <p14:tracePt t="51040" x="2863850" y="4164013"/>
          <p14:tracePt t="51046" x="2863850" y="4157663"/>
          <p14:tracePt t="51055" x="2863850" y="4149725"/>
          <p14:tracePt t="51067" x="2863850" y="4143375"/>
          <p14:tracePt t="51074" x="2870200" y="4137025"/>
          <p14:tracePt t="51089" x="2876550" y="4129088"/>
          <p14:tracePt t="51106" x="2882900" y="4122738"/>
          <p14:tracePt t="51108" x="2882900" y="4116388"/>
          <p14:tracePt t="51123" x="2882900" y="4110038"/>
          <p14:tracePt t="51130" x="2882900" y="4102100"/>
          <p14:tracePt t="51138" x="2890838" y="4102100"/>
          <p14:tracePt t="51152" x="2897188" y="4095750"/>
          <p14:tracePt t="51158" x="2897188" y="4089400"/>
          <p14:tracePt t="51173" x="2897188" y="4081463"/>
          <p14:tracePt t="51179" x="2897188" y="4075113"/>
          <p14:tracePt t="51189" x="2903538" y="4075113"/>
          <p14:tracePt t="51199" x="2911475" y="4068763"/>
          <p14:tracePt t="51207" x="2911475" y="4060825"/>
          <p14:tracePt t="51223" x="2917825" y="4054475"/>
          <p14:tracePt t="51227" x="2917825" y="4048125"/>
          <p14:tracePt t="51239" x="2924175" y="4048125"/>
          <p14:tracePt t="51249" x="2924175" y="4040188"/>
          <p14:tracePt t="51257" x="2932113" y="4033838"/>
          <p14:tracePt t="51263" x="2932113" y="4027488"/>
          <p14:tracePt t="51273" x="2938463" y="4027488"/>
          <p14:tracePt t="51277" x="2938463" y="4019550"/>
          <p14:tracePt t="51292" x="2938463" y="4013200"/>
          <p14:tracePt t="51298" x="2944813" y="4013200"/>
          <p14:tracePt t="51307" x="2944813" y="4006850"/>
          <p14:tracePt t="51312" x="2952750" y="4000500"/>
          <p14:tracePt t="51333" x="2952750" y="3992563"/>
          <p14:tracePt t="51341" x="2952750" y="3986213"/>
          <p14:tracePt t="51347" x="2959100" y="3986213"/>
          <p14:tracePt t="51356" x="2959100" y="3979863"/>
          <p14:tracePt t="51361" x="2959100" y="3971925"/>
          <p14:tracePt t="51369" x="2965450" y="3971925"/>
          <p14:tracePt t="51382" x="2965450" y="3965575"/>
          <p14:tracePt t="51389" x="2965450" y="3959225"/>
          <p14:tracePt t="51396" x="2973388" y="3959225"/>
          <p14:tracePt t="51406" x="2973388" y="3951288"/>
          <p14:tracePt t="51409" x="2973388" y="3944938"/>
          <p14:tracePt t="51423" x="2979738" y="3944938"/>
          <p14:tracePt t="51431" x="2979738" y="3938588"/>
          <p14:tracePt t="51440" x="2979738" y="3930650"/>
          <p14:tracePt t="51445" x="2979738" y="3924300"/>
          <p14:tracePt t="51459" x="2979738" y="3917950"/>
          <p14:tracePt t="51466" x="2979738" y="3910013"/>
          <p14:tracePt t="51489" x="2986088" y="3903663"/>
          <p14:tracePt t="51493" x="2986088" y="3897313"/>
          <p14:tracePt t="51507" x="2986088" y="3889375"/>
          <p14:tracePt t="51523" x="2992438" y="3883025"/>
          <p14:tracePt t="51539" x="3000375" y="3876675"/>
          <p14:tracePt t="51543" x="3000375" y="3870325"/>
          <p14:tracePt t="51564" x="3000375" y="3862388"/>
          <p14:tracePt t="51573" x="3000375" y="3856038"/>
          <p14:tracePt t="51585" x="3000375" y="3849688"/>
          <p14:tracePt t="51592" x="3000375" y="3841750"/>
          <p14:tracePt t="51598" x="3000375" y="3835400"/>
          <p14:tracePt t="51623" x="3000375" y="3829050"/>
          <p14:tracePt t="51628" x="3000375" y="3821113"/>
          <p14:tracePt t="51641" x="3000375" y="3814763"/>
          <p14:tracePt t="51647" x="3000375" y="3808413"/>
          <p14:tracePt t="51661" x="3000375" y="3800475"/>
          <p14:tracePt t="51675" x="3000375" y="3794125"/>
          <p14:tracePt t="51689" x="3000375" y="3787775"/>
          <p14:tracePt t="51696" x="3000375" y="3779838"/>
          <p14:tracePt t="51711" x="3000375" y="3773488"/>
          <p14:tracePt t="51725" x="3000375" y="3767138"/>
          <p14:tracePt t="51739" x="3000375" y="3760788"/>
          <p14:tracePt t="51746" x="3000375" y="3752850"/>
          <p14:tracePt t="51759" x="3000375" y="3746500"/>
          <p14:tracePt t="51774" x="3000375" y="3740150"/>
          <p14:tracePt t="51780" x="3000375" y="3732213"/>
          <p14:tracePt t="51795" x="3000375" y="3725863"/>
          <p14:tracePt t="51800" x="3000375" y="3719513"/>
          <p14:tracePt t="51824" x="3000375" y="3711575"/>
          <p14:tracePt t="51830" x="3000375" y="3705225"/>
          <p14:tracePt t="51850" x="3000375" y="3698875"/>
          <p14:tracePt t="51872" x="3000375" y="3690938"/>
          <p14:tracePt t="51899" x="3000375" y="3684588"/>
          <p14:tracePt t="51948" x="3000375" y="3678238"/>
          <p14:tracePt t="51990" x="3006725" y="3678238"/>
          <p14:tracePt t="52006" x="3013075" y="3670300"/>
          <p14:tracePt t="52017" x="3013075" y="3663950"/>
          <p14:tracePt t="52032" x="3013075" y="3657600"/>
          <p14:tracePt t="52040" x="3013075" y="3649663"/>
          <p14:tracePt t="52045" x="3013075" y="3643313"/>
          <p14:tracePt t="52080" x="3021013" y="3636963"/>
          <p14:tracePt t="52095" x="3021013" y="3630613"/>
          <p14:tracePt t="52144" x="3021013" y="3622675"/>
          <p14:tracePt t="52192" x="3027363" y="3622675"/>
          <p14:tracePt t="52249" x="3027363" y="3616325"/>
          <p14:tracePt t="52276" x="3033713" y="3616325"/>
          <p14:tracePt t="52283" x="3033713" y="3609975"/>
          <p14:tracePt t="52290" x="3041650" y="3609975"/>
          <p14:tracePt t="52297" x="3041650" y="3602038"/>
          <p14:tracePt t="52326" x="3048000" y="3602038"/>
          <p14:tracePt t="52332" x="3048000" y="3595688"/>
          <p14:tracePt t="52340" x="3054350" y="3595688"/>
          <p14:tracePt t="52346" x="3054350" y="3589338"/>
          <p14:tracePt t="52490" x="3054350" y="3581400"/>
          <p14:tracePt t="52492" x="3062288" y="3581400"/>
          <p14:tracePt t="52499" x="3062288" y="3575050"/>
          <p14:tracePt t="52515" x="3068638" y="3575050"/>
          <p14:tracePt t="52529" x="3074988" y="3575050"/>
          <p14:tracePt t="52539" x="3074988" y="3568700"/>
          <p14:tracePt t="53572" x="3143250" y="3568700"/>
          <p14:tracePt t="53578" x="3246438" y="3568700"/>
          <p14:tracePt t="53589" x="3343275" y="3581400"/>
          <p14:tracePt t="53592" x="3444875" y="3595688"/>
          <p14:tracePt t="53599" x="3541713" y="3616325"/>
          <p14:tracePt t="53607" x="3636963" y="3649663"/>
          <p14:tracePt t="53615" x="3713163" y="3678238"/>
          <p14:tracePt t="53624" x="3802063" y="3711575"/>
          <p14:tracePt t="53630" x="3903663" y="3760788"/>
          <p14:tracePt t="53639" x="4041775" y="3821113"/>
          <p14:tracePt t="53645" x="4143375" y="3870325"/>
          <p14:tracePt t="53656" x="4232275" y="3903663"/>
          <p14:tracePt t="53661" x="4322763" y="3951288"/>
          <p14:tracePt t="53667" x="4403725" y="3979863"/>
          <p14:tracePt t="53674" x="4492625" y="4013200"/>
          <p14:tracePt t="53681" x="4581525" y="4048125"/>
          <p14:tracePt t="53689" x="4664075" y="4075113"/>
          <p14:tracePt t="53697" x="4732338" y="4095750"/>
          <p14:tracePt t="53706" x="4802188" y="4116388"/>
          <p14:tracePt t="53711" x="4870450" y="4137025"/>
          <p14:tracePt t="53723" x="4924425" y="4143375"/>
          <p14:tracePt t="53727" x="4986338" y="4157663"/>
          <p14:tracePt t="53732" x="5027613" y="4170363"/>
          <p14:tracePt t="53740" x="5068888" y="4184650"/>
          <p14:tracePt t="53745" x="5081588" y="4184650"/>
          <p14:tracePt t="53756" x="5110163" y="4191000"/>
          <p14:tracePt t="53759" x="5130800" y="4191000"/>
          <p14:tracePt t="53766" x="5143500" y="4191000"/>
          <p14:tracePt t="53775" x="5172075" y="4191000"/>
          <p14:tracePt t="53781" x="5184775" y="4191000"/>
          <p14:tracePt t="53788" x="5211763" y="4191000"/>
          <p14:tracePt t="53796" x="5240338" y="4184650"/>
          <p14:tracePt t="53806" x="5273675" y="4178300"/>
          <p14:tracePt t="53811" x="5308600" y="4178300"/>
          <p14:tracePt t="53818" x="5341938" y="4164013"/>
          <p14:tracePt t="53824" x="5391150" y="4149725"/>
          <p14:tracePt t="53831" x="5424488" y="4143375"/>
          <p14:tracePt t="53839" x="5445125" y="4143375"/>
          <p14:tracePt t="53845" x="5465763" y="4143375"/>
          <p14:tracePt t="53856" x="5486400" y="4143375"/>
          <p14:tracePt t="53860" x="5492750" y="4143375"/>
          <p14:tracePt t="53866" x="5507038" y="4143375"/>
          <p14:tracePt t="53873" x="5521325" y="4143375"/>
          <p14:tracePt t="53880" x="5527675" y="4143375"/>
          <p14:tracePt t="53889" x="5541963" y="4143375"/>
          <p14:tracePt t="53895" x="5548313" y="4143375"/>
          <p14:tracePt t="53905" x="5548313" y="4149725"/>
          <p14:tracePt t="53908" x="5561013" y="4149725"/>
          <p14:tracePt t="53915" x="5561013" y="4157663"/>
          <p14:tracePt t="53944" x="5568950" y="4157663"/>
          <p14:tracePt t="53957" x="5575300" y="4157663"/>
          <p14:tracePt t="53973" x="5575300" y="4164013"/>
          <p14:tracePt t="53989" x="5575300" y="4170363"/>
          <p14:tracePt t="53992" x="5581650" y="4170363"/>
          <p14:tracePt t="54008" x="5589588" y="4170363"/>
          <p14:tracePt t="54023" x="5589588" y="4178300"/>
          <p14:tracePt t="54031" x="5589588" y="4184650"/>
          <p14:tracePt t="54038" x="5589588" y="4198938"/>
          <p14:tracePt t="54045" x="5575300" y="4232275"/>
          <p14:tracePt t="54051" x="5554663" y="4259263"/>
          <p14:tracePt t="54059" x="5541963" y="4300538"/>
          <p14:tracePt t="54065" x="5507038" y="4349750"/>
          <p14:tracePt t="54072" x="5472113" y="4397375"/>
          <p14:tracePt t="54079" x="5430838" y="4445000"/>
          <p14:tracePt t="54089" x="5397500" y="4486275"/>
          <p14:tracePt t="54094" x="5370513" y="4527550"/>
          <p14:tracePt t="54101" x="5335588" y="4568825"/>
          <p14:tracePt t="54107" x="5302250" y="4602163"/>
          <p14:tracePt t="54115" x="5281613" y="4637088"/>
          <p14:tracePt t="54122" x="5273675" y="4649788"/>
          <p14:tracePt t="54129" x="5260975" y="4670425"/>
          <p14:tracePt t="54139" x="5246688" y="4684713"/>
          <p14:tracePt t="54144" x="5240338" y="4684713"/>
          <p14:tracePt t="54151" x="5240338" y="4691063"/>
          <p14:tracePt t="54189" x="5232400" y="4691063"/>
          <p14:tracePt t="54256" x="5226050" y="4691063"/>
          <p14:tracePt t="54309" x="5226050" y="4684713"/>
          <p14:tracePt t="54316" x="5226050" y="4678363"/>
          <p14:tracePt t="54339" x="5226050" y="4670425"/>
          <p14:tracePt t="54345" x="5226050" y="4664075"/>
          <p14:tracePt t="54361" x="5226050" y="4657725"/>
          <p14:tracePt t="54368" x="5226050" y="4649788"/>
          <p14:tracePt t="54389" x="5226050" y="4643438"/>
          <p14:tracePt t="54396" x="5226050" y="4637088"/>
          <p14:tracePt t="54423" x="5226050" y="4629150"/>
          <p14:tracePt t="54442" x="5226050" y="4622800"/>
          <p14:tracePt t="54455" x="5226050" y="4616450"/>
          <p14:tracePt t="54543" x="5226050" y="4608513"/>
          <p14:tracePt t="54563" x="5226050" y="4602163"/>
          <p14:tracePt t="54577" x="5226050" y="4595813"/>
          <p14:tracePt t="60068" x="5240338" y="4589463"/>
          <p14:tracePt t="60076" x="5260975" y="4575175"/>
          <p14:tracePt t="60085" x="5281613" y="4560888"/>
          <p14:tracePt t="60092" x="5302250" y="4548188"/>
          <p14:tracePt t="60099" x="5314950" y="4540250"/>
          <p14:tracePt t="60107" x="5321300" y="4527550"/>
          <p14:tracePt t="60114" x="5335588" y="4527550"/>
          <p14:tracePt t="60130" x="5341938" y="4527550"/>
          <p14:tracePt t="60137" x="5341938" y="4519613"/>
          <p14:tracePt t="60152" x="5349875" y="4513263"/>
          <p14:tracePt t="60158" x="5356225" y="4513263"/>
          <p14:tracePt t="60172" x="5362575" y="4506913"/>
          <p14:tracePt t="60179" x="5370513" y="4506913"/>
          <p14:tracePt t="60186" x="5370513" y="4498975"/>
          <p14:tracePt t="60192" x="5376863" y="4492625"/>
          <p14:tracePt t="60202" x="5383213" y="4492625"/>
          <p14:tracePt t="60207" x="5383213" y="4486275"/>
          <p14:tracePt t="60213" x="5391150" y="4479925"/>
          <p14:tracePt t="60221" x="5403850" y="4479925"/>
          <p14:tracePt t="60236" x="5411788" y="4471988"/>
          <p14:tracePt t="60242" x="5418138" y="4465638"/>
          <p14:tracePt t="60263" x="5430838" y="4459288"/>
          <p14:tracePt t="60269" x="5438775" y="4451350"/>
          <p14:tracePt t="60277" x="5438775" y="4445000"/>
          <p14:tracePt t="60285" x="5445125" y="4445000"/>
          <p14:tracePt t="60291" x="5451475" y="4445000"/>
          <p14:tracePt t="60298" x="5459413" y="4438650"/>
          <p14:tracePt t="60305" x="5465763" y="4438650"/>
          <p14:tracePt t="60319" x="5472113" y="4430713"/>
          <p14:tracePt t="60326" x="5480050" y="4430713"/>
          <p14:tracePt t="60336" x="5486400" y="4430713"/>
          <p14:tracePt t="60348" x="5486400" y="4424363"/>
          <p14:tracePt t="60354" x="5492750" y="4424363"/>
          <p14:tracePt t="60361" x="5500688" y="4424363"/>
          <p14:tracePt t="60368" x="5500688" y="4418013"/>
          <p14:tracePt t="60396" x="5507038" y="4418013"/>
          <p14:tracePt t="60410" x="5513388" y="4418013"/>
          <p14:tracePt t="60445" x="5521325" y="4418013"/>
          <p14:tracePt t="60460" x="5527675" y="4418013"/>
          <p14:tracePt t="61196" x="5527675" y="4403725"/>
          <p14:tracePt t="61202" x="5534025" y="4383088"/>
          <p14:tracePt t="61210" x="5534025" y="4368800"/>
          <p14:tracePt t="61218" x="5534025" y="4349750"/>
          <p14:tracePt t="61224" x="5534025" y="4335463"/>
          <p14:tracePt t="61230" x="5534025" y="4321175"/>
          <p14:tracePt t="61237" x="5534025" y="4308475"/>
          <p14:tracePt t="61245" x="5534025" y="4300538"/>
          <p14:tracePt t="61252" x="5534025" y="4294188"/>
          <p14:tracePt t="61268" x="5534025" y="4287838"/>
          <p14:tracePt t="61274" x="5527675" y="4287838"/>
          <p14:tracePt t="61288" x="5521325" y="4279900"/>
          <p14:tracePt t="61320" x="5521325" y="4273550"/>
          <p14:tracePt t="61335" x="5513388" y="4273550"/>
          <p14:tracePt t="61342" x="5507038" y="4273550"/>
          <p14:tracePt t="61350" x="5500688" y="4273550"/>
          <p14:tracePt t="61357" x="5480050" y="4287838"/>
          <p14:tracePt t="61366" x="5459413" y="4308475"/>
          <p14:tracePt t="61372" x="5445125" y="4321175"/>
          <p14:tracePt t="61380" x="5418138" y="4341813"/>
          <p14:tracePt t="61386" x="5397500" y="4349750"/>
          <p14:tracePt t="61393" x="5376863" y="4368800"/>
          <p14:tracePt t="61402" x="5362575" y="4383088"/>
          <p14:tracePt t="61407" x="5349875" y="4397375"/>
          <p14:tracePt t="61415" x="5329238" y="4403725"/>
          <p14:tracePt t="61429" x="5321300" y="4403725"/>
          <p14:tracePt t="61442" x="5314950" y="4403725"/>
          <p14:tracePt t="61456" x="5308600" y="4403725"/>
          <p14:tracePt t="61463" x="5302250" y="4403725"/>
          <p14:tracePt t="61471" x="5294313" y="4403725"/>
          <p14:tracePt t="61485" x="5287963" y="4403725"/>
          <p14:tracePt t="61492" x="5281613" y="4403725"/>
          <p14:tracePt t="61512" x="5273675" y="4403725"/>
          <p14:tracePt t="61520" x="5267325" y="4403725"/>
          <p14:tracePt t="61554" x="5260975" y="4403725"/>
          <p14:tracePt t="61568" x="5253038" y="4403725"/>
          <p14:tracePt t="61604" x="5246688" y="4403725"/>
          <p14:tracePt t="61848" x="5253038" y="4403725"/>
          <p14:tracePt t="61854" x="5273675" y="4410075"/>
          <p14:tracePt t="61861" x="5281613" y="4410075"/>
          <p14:tracePt t="61868" x="5294313" y="4418013"/>
          <p14:tracePt t="61874" x="5308600" y="4418013"/>
          <p14:tracePt t="61910" x="5314950" y="4418013"/>
          <p14:tracePt t="61925" x="5321300" y="4418013"/>
          <p14:tracePt t="62328" x="5356225" y="4418013"/>
          <p14:tracePt t="62334" x="5397500" y="4418013"/>
          <p14:tracePt t="62341" x="5465763" y="4410075"/>
          <p14:tracePt t="62349" x="5548313" y="4383088"/>
          <p14:tracePt t="62355" x="5622925" y="4362450"/>
          <p14:tracePt t="62362" x="5711825" y="4335463"/>
          <p14:tracePt t="62369" x="5821363" y="4308475"/>
          <p14:tracePt t="62376" x="5924550" y="4273550"/>
          <p14:tracePt t="62385" x="6027738" y="4232275"/>
          <p14:tracePt t="62390" x="6096000" y="4211638"/>
          <p14:tracePt t="62397" x="6143625" y="4184650"/>
          <p14:tracePt t="62404" x="6178550" y="4178300"/>
          <p14:tracePt t="62412" x="6199188" y="4164013"/>
          <p14:tracePt t="62418" x="6219825" y="4164013"/>
          <p14:tracePt t="62427" x="6226175" y="4157663"/>
          <p14:tracePt t="62435" x="6240463" y="4157663"/>
          <p14:tracePt t="62442" x="6246813" y="4157663"/>
          <p14:tracePt t="62451" x="6253163" y="4157663"/>
          <p14:tracePt t="62457" x="6261100" y="4149725"/>
          <p14:tracePt t="62466" x="6267450" y="4149725"/>
          <p14:tracePt t="62474" x="6273800" y="4149725"/>
          <p14:tracePt t="62481" x="6280150" y="4149725"/>
          <p14:tracePt t="62490" x="6294438" y="4149725"/>
          <p14:tracePt t="62497" x="6300788" y="4149725"/>
          <p14:tracePt t="62505" x="6321425" y="4149725"/>
          <p14:tracePt t="62512" x="6342063" y="4149725"/>
          <p14:tracePt t="62518" x="6356350" y="4149725"/>
          <p14:tracePt t="62525" x="6376988" y="4149725"/>
          <p14:tracePt t="62533" x="6383338" y="4157663"/>
          <p14:tracePt t="62539" x="6403975" y="4164013"/>
          <p14:tracePt t="62546" x="6418263" y="4164013"/>
          <p14:tracePt t="62553" x="6424613" y="4164013"/>
          <p14:tracePt t="62559" x="6438900" y="4170363"/>
          <p14:tracePt t="62568" x="6445250" y="4178300"/>
          <p14:tracePt t="62574" x="6459538" y="4184650"/>
          <p14:tracePt t="62580" x="6472238" y="4191000"/>
          <p14:tracePt t="62587" x="6486525" y="4198938"/>
          <p14:tracePt t="62594" x="6507163" y="4198938"/>
          <p14:tracePt t="62602" x="6534150" y="4198938"/>
          <p14:tracePt t="62609" x="6554788" y="4198938"/>
          <p14:tracePt t="62618" x="6581775" y="4198938"/>
          <p14:tracePt t="62624" x="6602413" y="4198938"/>
          <p14:tracePt t="62632" x="6637338" y="4205288"/>
          <p14:tracePt t="62640" x="6664325" y="4205288"/>
          <p14:tracePt t="62647" x="6684963" y="4205288"/>
          <p14:tracePt t="62655" x="6711950" y="4211638"/>
          <p14:tracePt t="62663" x="6740525" y="4219575"/>
          <p14:tracePt t="62670" x="6753225" y="4225925"/>
          <p14:tracePt t="62678" x="6780213" y="4225925"/>
          <p14:tracePt t="62686" x="6808788" y="4232275"/>
          <p14:tracePt t="62692" x="6829425" y="4240213"/>
          <p14:tracePt t="62702" x="6850063" y="4246563"/>
          <p14:tracePt t="62709" x="6870700" y="4246563"/>
          <p14:tracePt t="62717" x="6877050" y="4252913"/>
          <p14:tracePt t="62724" x="6889750" y="4252913"/>
          <p14:tracePt t="62732" x="6897688" y="4259263"/>
          <p14:tracePt t="62739" x="6904038" y="4259263"/>
          <p14:tracePt t="62747" x="6910388" y="4259263"/>
          <p14:tracePt t="62761" x="6918325" y="4259263"/>
          <p14:tracePt t="62800" x="6924675" y="4259263"/>
          <p14:tracePt t="62815" x="6931025" y="4259263"/>
          <p14:tracePt t="63274" x="6938963" y="4259263"/>
          <p14:tracePt t="63281" x="6945313" y="4259263"/>
          <p14:tracePt t="63295" x="6959600" y="4259263"/>
          <p14:tracePt t="63309" x="6965950" y="4259263"/>
          <p14:tracePt t="63317" x="6972300" y="4259263"/>
          <p14:tracePt t="63324" x="6980238" y="4259263"/>
          <p14:tracePt t="63330" x="6986588" y="4259263"/>
          <p14:tracePt t="63337" x="6992938" y="4259263"/>
          <p14:tracePt t="63352" x="7000875" y="4259263"/>
          <p14:tracePt t="63358" x="7007225" y="4259263"/>
          <p14:tracePt t="63379" x="7013575" y="4259263"/>
          <p14:tracePt t="63385" x="7019925" y="4259263"/>
          <p14:tracePt t="63415" x="7027863" y="4259263"/>
          <p14:tracePt t="63429" x="7034213" y="4259263"/>
          <p14:tracePt t="63463" x="7040563" y="4259263"/>
          <p14:tracePt t="63477" x="7048500" y="4259263"/>
          <p14:tracePt t="64424" x="7048500" y="4267200"/>
          <p14:tracePt t="64431" x="7040563" y="4267200"/>
          <p14:tracePt t="64437" x="7040563" y="4273550"/>
          <p14:tracePt t="64445" x="7040563" y="4279900"/>
          <p14:tracePt t="64451" x="7034213" y="4287838"/>
          <p14:tracePt t="64458" x="7027863" y="4294188"/>
          <p14:tracePt t="64467" x="7019925" y="4308475"/>
          <p14:tracePt t="64472" x="7007225" y="4335463"/>
          <p14:tracePt t="64479" x="6986588" y="4362450"/>
          <p14:tracePt t="64487" x="6951663" y="4389438"/>
          <p14:tracePt t="64494" x="6931025" y="4424363"/>
          <p14:tracePt t="64501" x="6918325" y="4438650"/>
          <p14:tracePt t="64508" x="6897688" y="4465638"/>
          <p14:tracePt t="64516" x="6889750" y="4479925"/>
          <p14:tracePt t="64522" x="6877050" y="4492625"/>
          <p14:tracePt t="64529" x="6870700" y="4492625"/>
          <p14:tracePt t="64536" x="6862763" y="4506913"/>
          <p14:tracePt t="64551" x="6856413" y="4513263"/>
          <p14:tracePt t="64557" x="6850063" y="4527550"/>
          <p14:tracePt t="64570" x="6850063" y="4533900"/>
          <p14:tracePt t="64576" x="6842125" y="4540250"/>
          <p14:tracePt t="64584" x="6835775" y="4548188"/>
          <p14:tracePt t="64591" x="6829425" y="4560888"/>
          <p14:tracePt t="64601" x="6829425" y="4568825"/>
          <p14:tracePt t="64605" x="6821488" y="4575175"/>
          <p14:tracePt t="64612" x="6821488" y="4589463"/>
          <p14:tracePt t="64619" x="6815138" y="4595813"/>
          <p14:tracePt t="64626" x="6808788" y="4602163"/>
          <p14:tracePt t="64634" x="6808788" y="4608513"/>
          <p14:tracePt t="64641" x="6800850" y="4622800"/>
          <p14:tracePt t="64648" x="6800850" y="4629150"/>
          <p14:tracePt t="64654" x="6794500" y="4629150"/>
          <p14:tracePt t="64661" x="6794500" y="4637088"/>
          <p14:tracePt t="64668" x="6794500" y="4643438"/>
          <p14:tracePt t="64684" x="6794500" y="4649788"/>
          <p14:tracePt t="64697" x="6794500" y="4657725"/>
          <p14:tracePt t="64710" x="6794500" y="4664075"/>
          <p14:tracePt t="64717" x="6788150" y="4670425"/>
          <p14:tracePt t="64724" x="6788150" y="4678363"/>
          <p14:tracePt t="64732" x="6780213" y="4678363"/>
          <p14:tracePt t="64745" x="6773863" y="4678363"/>
          <p14:tracePt t="64759" x="6773863" y="4684713"/>
          <p14:tracePt t="64773" x="6773863" y="4691063"/>
          <p14:tracePt t="64808" x="6773863" y="4699000"/>
          <p14:tracePt t="64823" x="6773863" y="4705350"/>
          <p14:tracePt t="64857" x="6773863" y="4711700"/>
          <p14:tracePt t="64871" x="6773863" y="4719638"/>
          <p14:tracePt t="65340" x="6773863" y="4711700"/>
          <p14:tracePt t="65367" x="6773863" y="4705350"/>
          <p14:tracePt t="65389" x="6773863" y="4699000"/>
          <p14:tracePt t="66776" x="6753225" y="4691063"/>
          <p14:tracePt t="66784" x="6732588" y="4691063"/>
          <p14:tracePt t="66791" x="6705600" y="4678363"/>
          <p14:tracePt t="66799" x="6678613" y="4664075"/>
          <p14:tracePt t="66805" x="6650038" y="4657725"/>
          <p14:tracePt t="66811" x="6623050" y="4643438"/>
          <p14:tracePt t="66819" x="6596063" y="4629150"/>
          <p14:tracePt t="66825" x="6575425" y="4622800"/>
          <p14:tracePt t="66833" x="6554788" y="4608513"/>
          <p14:tracePt t="66840" x="6527800" y="4602163"/>
          <p14:tracePt t="66846" x="6492875" y="4595813"/>
          <p14:tracePt t="66853" x="6465888" y="4589463"/>
          <p14:tracePt t="66861" x="6438900" y="4575175"/>
          <p14:tracePt t="66867" x="6410325" y="4568825"/>
          <p14:tracePt t="66875" x="6376988" y="4568825"/>
          <p14:tracePt t="66883" x="6362700" y="4568825"/>
          <p14:tracePt t="66900" x="6315075" y="4568825"/>
          <p14:tracePt t="66904" x="6288088" y="4568825"/>
          <p14:tracePt t="66909" x="6273800" y="4568825"/>
          <p14:tracePt t="66917" x="6261100" y="4568825"/>
          <p14:tracePt t="66924" x="6246813" y="4568825"/>
          <p14:tracePt t="66933" x="6240463" y="4568825"/>
          <p14:tracePt t="66940" x="6232525" y="4568825"/>
          <p14:tracePt t="66946" x="6226175" y="4568825"/>
          <p14:tracePt t="66954" x="6219825" y="4568825"/>
          <p14:tracePt t="66962" x="6205538" y="4568825"/>
          <p14:tracePt t="66977" x="6191250" y="4568825"/>
          <p14:tracePt t="66983" x="6184900" y="4568825"/>
          <p14:tracePt t="66992" x="6170613" y="4568825"/>
          <p14:tracePt t="67007" x="6164263" y="4568825"/>
          <p14:tracePt t="67017" x="6157913" y="4568825"/>
          <p14:tracePt t="67023" x="6151563" y="4568825"/>
          <p14:tracePt t="67039" x="6143625" y="4568825"/>
          <p14:tracePt t="67055" x="6137275" y="4568825"/>
          <p14:tracePt t="67071" x="6130925" y="4568825"/>
          <p14:tracePt t="67079" x="6122988" y="4568825"/>
          <p14:tracePt t="67094" x="6102350" y="4568825"/>
          <p14:tracePt t="67104" x="6096000" y="4568825"/>
          <p14:tracePt t="67110" x="6089650" y="4568825"/>
          <p14:tracePt t="67118" x="6081713" y="4568825"/>
          <p14:tracePt t="67126" x="6075363" y="4568825"/>
          <p14:tracePt t="67135" x="6061075" y="4560888"/>
          <p14:tracePt t="67153" x="6054725" y="4560888"/>
          <p14:tracePt t="67162" x="6048375" y="4560888"/>
          <p14:tracePt t="67189" x="6040438" y="4554538"/>
          <p14:tracePt t="67196" x="6034088" y="4554538"/>
          <p14:tracePt t="67216" x="6027738" y="4554538"/>
          <p14:tracePt t="67251" x="6021388" y="4554538"/>
          <p14:tracePt t="67266" x="6013450" y="4554538"/>
          <p14:tracePt t="70389" x="6013450" y="4540250"/>
          <p14:tracePt t="70397" x="6007100" y="4527550"/>
          <p14:tracePt t="70404" x="6000750" y="4513263"/>
          <p14:tracePt t="70409" x="6000750" y="4498975"/>
          <p14:tracePt t="70417" x="5992813" y="4479925"/>
          <p14:tracePt t="70424" x="5986463" y="4459288"/>
          <p14:tracePt t="70433" x="5980113" y="4445000"/>
          <p14:tracePt t="70439" x="5980113" y="4424363"/>
          <p14:tracePt t="70445" x="5972175" y="4403725"/>
          <p14:tracePt t="70452" x="5965825" y="4389438"/>
          <p14:tracePt t="70460" x="5965825" y="4376738"/>
          <p14:tracePt t="70466" x="5959475" y="4362450"/>
          <p14:tracePt t="70473" x="5951538" y="4349750"/>
          <p14:tracePt t="70480" x="5945188" y="4335463"/>
          <p14:tracePt t="70487" x="5938838" y="4329113"/>
          <p14:tracePt t="70494" x="5938838" y="4308475"/>
          <p14:tracePt t="70500" x="5930900" y="4294188"/>
          <p14:tracePt t="70507" x="5924550" y="4287838"/>
          <p14:tracePt t="70517" x="5918200" y="4273550"/>
          <p14:tracePt t="70523" x="5911850" y="4267200"/>
          <p14:tracePt t="70530" x="5903913" y="4252913"/>
          <p14:tracePt t="70536" x="5897563" y="4240213"/>
          <p14:tracePt t="70543" x="5883275" y="4225925"/>
          <p14:tracePt t="70550" x="5876925" y="4219575"/>
          <p14:tracePt t="70557" x="5862638" y="4198938"/>
          <p14:tracePt t="70566" x="5862638" y="4184650"/>
          <p14:tracePt t="70570" x="5849938" y="4178300"/>
          <p14:tracePt t="70578" x="5842000" y="4170363"/>
          <p14:tracePt t="70586" x="5835650" y="4157663"/>
          <p14:tracePt t="70592" x="5829300" y="4149725"/>
          <p14:tracePt t="70599" x="5821363" y="4137025"/>
          <p14:tracePt t="70606" x="5808663" y="4129088"/>
          <p14:tracePt t="70612" x="5808663" y="4116388"/>
          <p14:tracePt t="70620" x="5800725" y="4102100"/>
          <p14:tracePt t="70627" x="5788025" y="4095750"/>
          <p14:tracePt t="70634" x="5781675" y="4089400"/>
          <p14:tracePt t="70641" x="5773738" y="4075113"/>
          <p14:tracePt t="70650" x="5767388" y="4068763"/>
          <p14:tracePt t="70656" x="5761038" y="4060825"/>
          <p14:tracePt t="70661" x="5746750" y="4048125"/>
          <p14:tracePt t="70668" x="5740400" y="4033838"/>
          <p14:tracePt t="70675" x="5732463" y="4027488"/>
          <p14:tracePt t="70682" x="5726113" y="4019550"/>
          <p14:tracePt t="70690" x="5711825" y="4006850"/>
          <p14:tracePt t="70696" x="5711825" y="3992563"/>
          <p14:tracePt t="70703" x="5705475" y="3986213"/>
          <p14:tracePt t="70710" x="5691188" y="3979863"/>
          <p14:tracePt t="70718" x="5691188" y="3965575"/>
          <p14:tracePt t="70725" x="5684838" y="3951288"/>
          <p14:tracePt t="70733" x="5678488" y="3951288"/>
          <p14:tracePt t="70739" x="5670550" y="3938588"/>
          <p14:tracePt t="70746" x="5664200" y="3930650"/>
          <p14:tracePt t="70753" x="5664200" y="3924300"/>
          <p14:tracePt t="70759" x="5657850" y="3910013"/>
          <p14:tracePt t="70767" x="5651500" y="3903663"/>
          <p14:tracePt t="70775" x="5651500" y="3889375"/>
          <p14:tracePt t="70783" x="5651500" y="3883025"/>
          <p14:tracePt t="70791" x="5643563" y="3876675"/>
          <p14:tracePt t="70799" x="5637213" y="3862388"/>
          <p14:tracePt t="70816" x="5637213" y="3849688"/>
          <p14:tracePt t="70822" x="5630863" y="3841750"/>
          <p14:tracePt t="70830" x="5630863" y="3835400"/>
          <p14:tracePt t="70838" x="5622925" y="3829050"/>
          <p14:tracePt t="70846" x="5622925" y="3821113"/>
          <p14:tracePt t="70860" x="5622925" y="3814763"/>
          <p14:tracePt t="70868" x="5622925" y="3808413"/>
          <p14:tracePt t="70874" x="5616575" y="3808413"/>
          <p14:tracePt t="70883" x="5616575" y="3800475"/>
          <p14:tracePt t="70888" x="5616575" y="3794125"/>
          <p14:tracePt t="70895" x="5610225" y="3794125"/>
          <p14:tracePt t="70917" x="5610225" y="3787775"/>
          <p14:tracePt t="70918" x="5610225" y="3779838"/>
          <p14:tracePt t="70933" x="5610225" y="3773488"/>
          <p14:tracePt t="70937" x="5610225" y="3767138"/>
          <p14:tracePt t="70944" x="5602288" y="3767138"/>
          <p14:tracePt t="70952" x="5602288" y="3760788"/>
          <p14:tracePt t="70958" x="5602288" y="3746500"/>
          <p14:tracePt t="70967" x="5595938" y="3746500"/>
          <p14:tracePt t="70973" x="5595938" y="3740150"/>
          <p14:tracePt t="70984" x="5595938" y="3732213"/>
          <p14:tracePt t="70989" x="5595938" y="3725863"/>
          <p14:tracePt t="71001" x="5595938" y="3719513"/>
          <p14:tracePt t="71013" x="5595938" y="3711575"/>
          <p14:tracePt t="71021" x="5595938" y="3705225"/>
          <p14:tracePt t="71036" x="5595938" y="3698875"/>
          <p14:tracePt t="71044" x="5595938" y="3690938"/>
          <p14:tracePt t="71059" x="5595938" y="3684588"/>
          <p14:tracePt t="71089" x="5595938" y="3678238"/>
          <p14:tracePt t="71105" x="5595938" y="3670300"/>
          <p14:tracePt t="71119" x="5602288" y="3670300"/>
          <p14:tracePt t="71140" x="5610225" y="3670300"/>
          <p14:tracePt t="71150" x="5616575" y="3670300"/>
          <p14:tracePt t="71161" x="5622925" y="3670300"/>
          <p14:tracePt t="71169" x="5630863" y="3670300"/>
          <p14:tracePt t="71184" x="5637213" y="3670300"/>
          <p14:tracePt t="71196" x="5643563" y="3670300"/>
          <p14:tracePt t="71203" x="5651500" y="3678238"/>
          <p14:tracePt t="71233" x="5657850" y="3684588"/>
          <p14:tracePt t="71252" x="5664200" y="3684588"/>
          <p14:tracePt t="71260" x="5664200" y="3690938"/>
          <p14:tracePt t="71272" x="5664200" y="3698875"/>
          <p14:tracePt t="71279" x="5670550" y="3698875"/>
          <p14:tracePt t="71301" x="5678488" y="3698875"/>
          <p14:tracePt t="71308" x="5678488" y="3705225"/>
          <p14:tracePt t="71322" x="5678488" y="3711575"/>
          <p14:tracePt t="71336" x="5684838" y="3711575"/>
          <p14:tracePt t="71351" x="5691188" y="3711575"/>
          <p14:tracePt t="71357" x="5691188" y="3719513"/>
          <p14:tracePt t="71371" x="5691188" y="3725863"/>
          <p14:tracePt t="71483" x="5699125" y="3725863"/>
          <p14:tracePt t="71504" x="5705475" y="3725863"/>
          <p14:tracePt t="71531" x="5705475" y="3732213"/>
          <p14:tracePt t="71539" x="5711825" y="3732213"/>
          <p14:tracePt t="71553" x="5719763" y="3740150"/>
          <p14:tracePt t="71566" x="5726113" y="3740150"/>
          <p14:tracePt t="71581" x="5726113" y="3746500"/>
          <p14:tracePt t="71594" x="5726113" y="3752850"/>
          <p14:tracePt t="71601" x="5732463" y="3752850"/>
          <p14:tracePt t="71616" x="5740400" y="3752850"/>
          <p14:tracePt t="71679" x="5740400" y="3760788"/>
          <p14:tracePt t="71685" x="5746750" y="3760788"/>
          <p14:tracePt t="71699" x="5746750" y="3767138"/>
          <p14:tracePt t="71707" x="5753100" y="3767138"/>
          <p14:tracePt t="71727" x="5753100" y="3773488"/>
          <p14:tracePt t="71734" x="5761038" y="3773488"/>
          <p14:tracePt t="71750" x="5761038" y="3779838"/>
          <p14:tracePt t="71755" x="5767388" y="3779838"/>
          <p14:tracePt t="71776" x="5767388" y="3787775"/>
          <p14:tracePt t="71790" x="5773738" y="3787775"/>
          <p14:tracePt t="71800" x="5773738" y="3794125"/>
          <p14:tracePt t="71812" x="5773738" y="3800475"/>
          <p14:tracePt t="71847" x="5773738" y="3808413"/>
          <p14:tracePt t="71860" x="5773738" y="3814763"/>
          <p14:tracePt t="71917" x="5773738" y="3821113"/>
          <p14:tracePt t="71931" x="5773738" y="3829050"/>
          <p14:tracePt t="71965" x="5773738" y="3835400"/>
          <p14:tracePt t="71972" x="5773738" y="3841750"/>
          <p14:tracePt t="71992" x="5773738" y="3849688"/>
          <p14:tracePt t="72000" x="5773738" y="3856038"/>
          <p14:tracePt t="72016" x="5773738" y="3862388"/>
          <p14:tracePt t="72032" x="5773738" y="3870325"/>
          <p14:tracePt t="72045" x="5773738" y="3876675"/>
          <p14:tracePt t="72051" x="5773738" y="3883025"/>
          <p14:tracePt t="72059" x="5773738" y="3889375"/>
          <p14:tracePt t="72080" x="5781675" y="3897313"/>
          <p14:tracePt t="72087" x="5781675" y="3903663"/>
          <p14:tracePt t="72101" x="5781675" y="3910013"/>
          <p14:tracePt t="72108" x="5781675" y="3917950"/>
          <p14:tracePt t="72129" x="5781675" y="3924300"/>
          <p14:tracePt t="72143" x="5781675" y="3930650"/>
          <p14:tracePt t="72177" x="5788025" y="3938588"/>
          <p14:tracePt t="72190" x="5788025" y="3944938"/>
          <p14:tracePt t="72205" x="5788025" y="3951288"/>
          <p14:tracePt t="72212" x="5788025" y="3959225"/>
          <p14:tracePt t="72226" x="5794375" y="3959225"/>
          <p14:tracePt t="72233" x="5794375" y="3965575"/>
          <p14:tracePt t="72240" x="5794375" y="3971925"/>
          <p14:tracePt t="72254" x="5794375" y="3979863"/>
          <p14:tracePt t="72261" x="5794375" y="3986213"/>
          <p14:tracePt t="72275" x="5794375" y="3992563"/>
          <p14:tracePt t="72297" x="5794375" y="4000500"/>
          <p14:tracePt t="72311" x="5794375" y="4006850"/>
          <p14:tracePt t="72345" x="5794375" y="4013200"/>
          <p14:tracePt t="72359" x="5794375" y="4019550"/>
          <p14:tracePt t="72398" x="5794375" y="4027488"/>
          <p14:tracePt t="72427" x="5800725" y="4027488"/>
          <p14:tracePt t="72435" x="5800725" y="4033838"/>
          <p14:tracePt t="72474" x="5800725" y="4040188"/>
          <p14:tracePt t="72490" x="5800725" y="4048125"/>
          <p14:tracePt t="72528" x="5800725" y="4054475"/>
          <p14:tracePt t="72542" x="5800725" y="4060825"/>
          <p14:tracePt t="72621" x="5808663" y="4060825"/>
          <p14:tracePt t="72723" x="5808663" y="4068763"/>
          <p14:tracePt t="72831" x="5808663" y="4075113"/>
          <p14:tracePt t="72899" x="5815013" y="4075113"/>
          <p14:tracePt t="72907" x="5815013" y="4081463"/>
          <p14:tracePt t="72923" x="5815013" y="4089400"/>
          <p14:tracePt t="72936" x="5821363" y="4089400"/>
          <p14:tracePt t="72944" x="5821363" y="4095750"/>
          <p14:tracePt t="72981" x="5821363" y="4102100"/>
          <p14:tracePt t="72997" x="5821363" y="4110038"/>
          <p14:tracePt t="73039" x="5829300" y="4110038"/>
          <p14:tracePt t="73090" x="5829300" y="4116388"/>
          <p14:tracePt t="73121" x="5829300" y="4122738"/>
          <p14:tracePt t="73128" x="5835650" y="4122738"/>
          <p14:tracePt t="73158" x="5842000" y="4129088"/>
          <p14:tracePt t="73172" x="5842000" y="4137025"/>
          <p14:tracePt t="73207" x="5842000" y="4143375"/>
          <p14:tracePt t="73221" x="5842000" y="4149725"/>
          <p14:tracePt t="73228" x="5849938" y="4149725"/>
          <p14:tracePt t="73255" x="5849938" y="4157663"/>
          <p14:tracePt t="73283" x="5856288" y="4164013"/>
          <p14:tracePt t="73312" x="5862638" y="4164013"/>
          <p14:tracePt t="73319" x="5862638" y="4170363"/>
          <p14:tracePt t="73326" x="5870575" y="4170363"/>
          <p14:tracePt t="73332" x="5870575" y="4178300"/>
          <p14:tracePt t="73458" x="5876925" y="4184650"/>
          <p14:tracePt t="73479" x="5883275" y="4184650"/>
          <p14:tracePt t="73486" x="5883275" y="4191000"/>
          <p14:tracePt t="73556" x="5891213" y="4191000"/>
          <p14:tracePt t="73585" x="5891213" y="4198938"/>
          <p14:tracePt t="73592" x="5897563" y="4198938"/>
          <p14:tracePt t="73619" x="5903913" y="4198938"/>
          <p14:tracePt t="73641" x="5911850" y="4198938"/>
          <p14:tracePt t="73766" x="5918200" y="4198938"/>
          <p14:tracePt t="73773" x="5918200" y="4205288"/>
          <p14:tracePt t="73782" x="5924550" y="4205288"/>
          <p14:tracePt t="73794" x="5930900" y="4205288"/>
          <p14:tracePt t="74151" x="5938838" y="4205288"/>
          <p14:tracePt t="74172" x="5945188" y="4205288"/>
          <p14:tracePt t="74200" x="5951538" y="4205288"/>
          <p14:tracePt t="74214" x="5959475" y="4205288"/>
          <p14:tracePt t="74298" x="5965825" y="4205288"/>
          <p14:tracePt t="74319" x="5972175" y="4205288"/>
          <p14:tracePt t="74333" x="5980113" y="4205288"/>
          <p14:tracePt t="74347" x="5986463" y="4205288"/>
          <p14:tracePt t="74361" x="5992813" y="4205288"/>
          <p14:tracePt t="74367" x="6000750" y="4205288"/>
          <p14:tracePt t="74390" x="6007100" y="4205288"/>
          <p14:tracePt t="74398" x="6013450" y="4205288"/>
          <p14:tracePt t="74403" x="6021388" y="4205288"/>
          <p14:tracePt t="74417" x="6027738" y="4205288"/>
          <p14:tracePt t="74424" x="6034088" y="4205288"/>
          <p14:tracePt t="74452" x="6040438" y="4205288"/>
          <p14:tracePt t="74459" x="6048375" y="4205288"/>
          <p14:tracePt t="74482" x="6061075" y="4205288"/>
          <p14:tracePt t="74494" x="6069013" y="4205288"/>
          <p14:tracePt t="74501" x="6075363" y="4205288"/>
          <p14:tracePt t="74508" x="6081713" y="4205288"/>
          <p14:tracePt t="74515" x="6089650" y="4205288"/>
          <p14:tracePt t="74522" x="6096000" y="4205288"/>
          <p14:tracePt t="74536" x="6102350" y="4205288"/>
          <p14:tracePt t="74543" x="6110288" y="4205288"/>
          <p14:tracePt t="74565" x="6116638" y="4205288"/>
          <p14:tracePt t="74572" x="6122988" y="4205288"/>
          <p14:tracePt t="74605" x="6130925" y="4205288"/>
          <p14:tracePt t="74619" x="6137275" y="4205288"/>
          <p14:tracePt t="74970" x="6143625" y="4205288"/>
          <p14:tracePt t="74991" x="6151563" y="4205288"/>
          <p14:tracePt t="75019" x="6157913" y="4205288"/>
          <p14:tracePt t="75039" x="6164263" y="4205288"/>
          <p14:tracePt t="75053" x="6170613" y="4205288"/>
          <p14:tracePt t="75089" x="6178550" y="4205288"/>
          <p14:tracePt t="75097" x="6184900" y="4205288"/>
          <p14:tracePt t="75103" x="6191250" y="4205288"/>
          <p14:tracePt t="75110" x="6199188" y="4205288"/>
          <p14:tracePt t="75125" x="6205538" y="4198938"/>
          <p14:tracePt t="75139" x="6211888" y="4191000"/>
          <p14:tracePt t="75176" x="6219825" y="4191000"/>
          <p14:tracePt t="75189" x="6226175" y="4191000"/>
          <p14:tracePt t="75247" x="6232525" y="4191000"/>
          <p14:tracePt t="75254" x="6232525" y="4184650"/>
          <p14:tracePt t="75261" x="6253163" y="4178300"/>
          <p14:tracePt t="75269" x="6267450" y="4164013"/>
          <p14:tracePt t="75276" x="6288088" y="4157663"/>
          <p14:tracePt t="75282" x="6300788" y="4149725"/>
          <p14:tracePt t="75302" x="6308725" y="4143375"/>
          <p14:tracePt t="75318" x="6315075" y="4137025"/>
          <p14:tracePt t="75352" x="6321425" y="4129088"/>
          <p14:tracePt t="75366" x="6329363" y="4122738"/>
          <p14:tracePt t="75394" x="6350000" y="4116388"/>
          <p14:tracePt t="75401" x="6370638" y="4110038"/>
          <p14:tracePt t="75408" x="6391275" y="4095750"/>
          <p14:tracePt t="75416" x="6403975" y="4081463"/>
          <p14:tracePt t="75435" x="6410325" y="4081463"/>
          <p14:tracePt t="75442" x="6418263" y="4075113"/>
          <p14:tracePt t="75449" x="6430963" y="4068763"/>
          <p14:tracePt t="75456" x="6445250" y="4060825"/>
          <p14:tracePt t="75465" x="6451600" y="4060825"/>
          <p14:tracePt t="75471" x="6459538" y="4054475"/>
          <p14:tracePt t="75478" x="6465888" y="4054475"/>
          <p14:tracePt t="75484" x="6465888" y="4048125"/>
          <p14:tracePt t="75499" x="6472238" y="4040188"/>
          <p14:tracePt t="75506" x="6480175" y="4040188"/>
          <p14:tracePt t="75527" x="6486525" y="4040188"/>
          <p14:tracePt t="75533" x="6492875" y="4033838"/>
          <p14:tracePt t="75549" x="6500813" y="4027488"/>
          <p14:tracePt t="75556" x="6507163" y="4027488"/>
          <p14:tracePt t="75565" x="6513513" y="4019550"/>
          <p14:tracePt t="75572" x="6521450" y="4019550"/>
          <p14:tracePt t="75582" x="6521450" y="4013200"/>
          <p14:tracePt t="75587" x="6527800" y="4013200"/>
          <p14:tracePt t="75594" x="6534150" y="4013200"/>
          <p14:tracePt t="75601" x="6540500" y="4013200"/>
          <p14:tracePt t="75608" x="6548438" y="4006850"/>
          <p14:tracePt t="75621" x="6561138" y="4006850"/>
          <p14:tracePt t="75628" x="6561138" y="4000500"/>
          <p14:tracePt t="75635" x="6569075" y="4000500"/>
          <p14:tracePt t="75642" x="6575425" y="4000500"/>
          <p14:tracePt t="75656" x="6581775" y="3992563"/>
          <p14:tracePt t="75671" x="6589713" y="3992563"/>
          <p14:tracePt t="75678" x="6589713" y="3986213"/>
          <p14:tracePt t="75684" x="6596063" y="3986213"/>
          <p14:tracePt t="75712" x="6602413" y="3986213"/>
          <p14:tracePt t="75733" x="6610350" y="3979863"/>
          <p14:tracePt t="75740" x="6616700" y="3979863"/>
          <p14:tracePt t="75749" x="6630988" y="3971925"/>
          <p14:tracePt t="75754" x="6630988" y="3965575"/>
          <p14:tracePt t="75763" x="6637338" y="3965575"/>
          <p14:tracePt t="75768" x="6643688" y="3965575"/>
          <p14:tracePt t="75783" x="6650038" y="3965575"/>
          <p14:tracePt t="75790" x="6650038" y="3959225"/>
          <p14:tracePt t="75798" x="6657975" y="3959225"/>
          <p14:tracePt t="75803" x="6657975" y="3951288"/>
          <p14:tracePt t="75824" x="6664325" y="3951288"/>
          <p14:tracePt t="75838" x="6670675" y="3951288"/>
          <p14:tracePt t="75859" x="6678613" y="3951288"/>
          <p14:tracePt t="75999" x="6678613" y="3944938"/>
          <p14:tracePt t="76013" x="6678613" y="3938588"/>
          <p14:tracePt t="76271" x="6616700" y="3938588"/>
          <p14:tracePt t="76278" x="6527800" y="3951288"/>
          <p14:tracePt t="76285" x="6451600" y="3951288"/>
          <p14:tracePt t="76292" x="6397625" y="3951288"/>
          <p14:tracePt t="76299" x="6350000" y="3951288"/>
          <p14:tracePt t="76306" x="6321425" y="3951288"/>
          <p14:tracePt t="76312" x="6300788" y="3944938"/>
          <p14:tracePt t="76320" x="6280150" y="3944938"/>
          <p14:tracePt t="76328" x="6261100" y="3944938"/>
          <p14:tracePt t="76336" x="6253163" y="3930650"/>
          <p14:tracePt t="76344" x="6232525" y="3924300"/>
          <p14:tracePt t="76352" x="6211888" y="3910013"/>
          <p14:tracePt t="76360" x="6191250" y="3897313"/>
          <p14:tracePt t="76368" x="6164263" y="3883025"/>
          <p14:tracePt t="76376" x="6122988" y="3862388"/>
          <p14:tracePt t="76385" x="6075363" y="3849688"/>
          <p14:tracePt t="76391" x="6040438" y="3835400"/>
          <p14:tracePt t="76399" x="6000750" y="3808413"/>
          <p14:tracePt t="76407" x="5951538" y="3794125"/>
          <p14:tracePt t="76416" x="5918200" y="3787775"/>
          <p14:tracePt t="76423" x="5870575" y="3773488"/>
          <p14:tracePt t="76432" x="5835650" y="3760788"/>
          <p14:tracePt t="76439" x="5794375" y="3746500"/>
          <p14:tracePt t="76446" x="5753100" y="3740150"/>
          <p14:tracePt t="76453" x="5711825" y="3732213"/>
          <p14:tracePt t="76461" x="5678488" y="3725863"/>
          <p14:tracePt t="76468" x="5657850" y="3725863"/>
          <p14:tracePt t="76475" x="5637213" y="3719513"/>
          <p14:tracePt t="76482" x="5616575" y="3711575"/>
          <p14:tracePt t="76490" x="5610225" y="3711575"/>
          <p14:tracePt t="76499" x="5595938" y="3705225"/>
          <p14:tracePt t="76504" x="5589588" y="3705225"/>
          <p14:tracePt t="76511" x="5589588" y="3698875"/>
          <p14:tracePt t="76525" x="5581650" y="3690938"/>
          <p14:tracePt t="76539" x="5575300" y="3690938"/>
          <p14:tracePt t="76575" x="5568950" y="3684588"/>
          <p14:tracePt t="76598" x="5561013" y="3678238"/>
          <p14:tracePt t="76630" x="5554663" y="3670300"/>
          <p14:tracePt t="76646" x="5554663" y="3663950"/>
          <p14:tracePt t="76693" x="5554663" y="3657600"/>
          <p14:tracePt t="76714" x="5554663" y="3649663"/>
          <p14:tracePt t="76748" x="5561013" y="3649663"/>
          <p14:tracePt t="76755" x="5561013" y="3643313"/>
          <p14:tracePt t="76776" x="5568950" y="3643313"/>
          <p14:tracePt t="76790" x="5568950" y="3636963"/>
          <p14:tracePt t="76798" x="5575300" y="3636963"/>
          <p14:tracePt t="76811" x="5581650" y="3630613"/>
          <p14:tracePt t="76824" x="5589588" y="3630613"/>
          <p14:tracePt t="76839" x="5595938" y="3630613"/>
          <p14:tracePt t="76846" x="5602288" y="3622675"/>
          <p14:tracePt t="76859" x="5616575" y="3616325"/>
          <p14:tracePt t="76887" x="5622925" y="3616325"/>
          <p14:tracePt t="76898" x="5630863" y="3616325"/>
          <p14:tracePt t="76907" x="5637213" y="3616325"/>
          <p14:tracePt t="76929" x="5643563" y="3616325"/>
          <p14:tracePt t="76935" x="5651500" y="3616325"/>
          <p14:tracePt t="76942" x="5657850" y="3616325"/>
          <p14:tracePt t="76956" x="5664200" y="3616325"/>
          <p14:tracePt t="76965" x="5664200" y="3622675"/>
          <p14:tracePt t="76970" x="5670550" y="3622675"/>
          <p14:tracePt t="76983" x="5678488" y="3622675"/>
          <p14:tracePt t="76999" x="5684838" y="3622675"/>
          <p14:tracePt t="77004" x="5691188" y="3630613"/>
          <p14:tracePt t="77025" x="5699125" y="3630613"/>
          <p14:tracePt t="77039" x="5705475" y="3636963"/>
          <p14:tracePt t="77073" x="5705475" y="3643313"/>
          <p14:tracePt t="77088" x="5711825" y="3649663"/>
          <p14:tracePt t="77101" x="5719763" y="3649663"/>
          <p14:tracePt t="77122" x="5719763" y="3657600"/>
          <p14:tracePt t="77130" x="5726113" y="3657600"/>
          <p14:tracePt t="77143" x="5732463" y="3663950"/>
          <p14:tracePt t="77165" x="5732463" y="3670300"/>
          <p14:tracePt t="77178" x="5740400" y="3670300"/>
          <p14:tracePt t="77192" x="5740400" y="3678238"/>
          <p14:tracePt t="77199" x="5746750" y="3678238"/>
          <p14:tracePt t="77212" x="5746750" y="3684588"/>
          <p14:tracePt t="77219" x="5753100" y="3684588"/>
          <p14:tracePt t="77248" x="5761038" y="3690938"/>
          <p14:tracePt t="77254" x="5767388" y="3698875"/>
          <p14:tracePt t="77275" x="5773738" y="3705225"/>
          <p14:tracePt t="77288" x="5781675" y="3711575"/>
          <p14:tracePt t="77301" x="5788025" y="3719513"/>
          <p14:tracePt t="77309" x="5794375" y="3725863"/>
          <p14:tracePt t="77323" x="5794375" y="3732213"/>
          <p14:tracePt t="77332" x="5800725" y="3746500"/>
          <p14:tracePt t="77344" x="5808663" y="3746500"/>
          <p14:tracePt t="77351" x="5808663" y="3752850"/>
          <p14:tracePt t="77357" x="5815013" y="3760788"/>
          <p14:tracePt t="77379" x="5815013" y="3767138"/>
          <p14:tracePt t="77392" x="5821363" y="3773488"/>
          <p14:tracePt t="77405" x="5821363" y="3779838"/>
          <p14:tracePt t="77415" x="5821363" y="3787775"/>
          <p14:tracePt t="77433" x="5821363" y="3794125"/>
          <p14:tracePt t="77440" x="5821363" y="3800475"/>
          <p14:tracePt t="77455" x="5821363" y="3808413"/>
          <p14:tracePt t="77468" x="5821363" y="3814763"/>
          <p14:tracePt t="77475" x="5821363" y="3821113"/>
          <p14:tracePt t="77517" x="5821363" y="3835400"/>
          <p14:tracePt t="77538" x="5821363" y="3841750"/>
          <p14:tracePt t="77544" x="5821363" y="3849688"/>
          <p14:tracePt t="77565" x="5821363" y="3856038"/>
          <p14:tracePt t="77579" x="5821363" y="3862388"/>
          <p14:tracePt t="77599" x="5821363" y="3870325"/>
          <p14:tracePt t="77606" x="5821363" y="3876675"/>
          <p14:tracePt t="77620" x="5821363" y="3883025"/>
          <p14:tracePt t="77627" x="5821363" y="3889375"/>
          <p14:tracePt t="77634" x="5821363" y="3897313"/>
          <p14:tracePt t="77654" x="5821363" y="3903663"/>
          <p14:tracePt t="77662" x="5821363" y="3910013"/>
          <p14:tracePt t="77675" x="5821363" y="3917950"/>
          <p14:tracePt t="77689" x="5821363" y="3924300"/>
          <p14:tracePt t="77710" x="5821363" y="3930650"/>
          <p14:tracePt t="77724" x="5821363" y="3938588"/>
          <p14:tracePt t="77732" x="5821363" y="3944938"/>
          <p14:tracePt t="77738" x="5821363" y="3951288"/>
          <p14:tracePt t="77773" x="5821363" y="3959225"/>
          <p14:tracePt t="77781" x="5821363" y="3965575"/>
          <p14:tracePt t="77786" x="5821363" y="3971925"/>
          <p14:tracePt t="77800" x="5821363" y="3979863"/>
          <p14:tracePt t="77815" x="5821363" y="3986213"/>
          <p14:tracePt t="77828" x="5821363" y="3992563"/>
          <p14:tracePt t="77834" x="5821363" y="4000500"/>
          <p14:tracePt t="77856" x="5821363" y="4006850"/>
          <p14:tracePt t="77866" x="5821363" y="4013200"/>
          <p14:tracePt t="77884" x="5821363" y="4027488"/>
          <p14:tracePt t="77918" x="5821363" y="4033838"/>
          <p14:tracePt t="77931" x="5821363" y="4040188"/>
          <p14:tracePt t="77973" x="5829300" y="4048125"/>
          <p14:tracePt t="77980" x="5829300" y="4054475"/>
          <p14:tracePt t="78001" x="5829300" y="4060825"/>
          <p14:tracePt t="78008" x="5835650" y="4060825"/>
          <p14:tracePt t="78014" x="5835650" y="4068763"/>
          <p14:tracePt t="78021" x="5835650" y="4075113"/>
          <p14:tracePt t="78030" x="5842000" y="4075113"/>
          <p14:tracePt t="78042" x="5842000" y="4081463"/>
          <p14:tracePt t="78050" x="5842000" y="4089400"/>
          <p14:tracePt t="78065" x="5849938" y="4089400"/>
          <p14:tracePt t="78077" x="5849938" y="4095750"/>
          <p14:tracePt t="78091" x="5849938" y="4102100"/>
          <p14:tracePt t="78099" x="5856288" y="4102100"/>
          <p14:tracePt t="78125" x="5856288" y="4110038"/>
          <p14:tracePt t="78148" x="5862638" y="4116388"/>
          <p14:tracePt t="78154" x="5870575" y="4116388"/>
          <p14:tracePt t="78160" x="5870575" y="4122738"/>
          <p14:tracePt t="78167" x="5870575" y="4129088"/>
          <p14:tracePt t="78174" x="5876925" y="4129088"/>
          <p14:tracePt t="78182" x="5876925" y="4137025"/>
          <p14:tracePt t="78187" x="5883275" y="4137025"/>
          <p14:tracePt t="78194" x="5883275" y="4143375"/>
          <p14:tracePt t="78201" x="5891213" y="4143375"/>
          <p14:tracePt t="78209" x="5897563" y="4149725"/>
          <p14:tracePt t="78222" x="5897563" y="4157663"/>
          <p14:tracePt t="78232" x="5903913" y="4164013"/>
          <p14:tracePt t="78236" x="5911850" y="4164013"/>
          <p14:tracePt t="78243" x="5918200" y="4164013"/>
          <p14:tracePt t="78250" x="5918200" y="4170363"/>
          <p14:tracePt t="78257" x="5924550" y="4178300"/>
          <p14:tracePt t="78265" x="5930900" y="4178300"/>
          <p14:tracePt t="78271" x="5930900" y="4184650"/>
          <p14:tracePt t="78278" x="5930900" y="4191000"/>
          <p14:tracePt t="78285" x="5938838" y="4191000"/>
          <p14:tracePt t="78292" x="5945188" y="4191000"/>
          <p14:tracePt t="78299" x="5945188" y="4198938"/>
          <p14:tracePt t="78306" x="5945188" y="4205288"/>
          <p14:tracePt t="78315" x="5951538" y="4205288"/>
          <p14:tracePt t="78326" x="5959475" y="4205288"/>
          <p14:tracePt t="78333" x="5959475" y="4211638"/>
          <p14:tracePt t="78349" x="5959475" y="4219575"/>
          <p14:tracePt t="78362" x="5965825" y="4219575"/>
          <p14:tracePt t="78382" x="5972175" y="4225925"/>
          <p14:tracePt t="78417" x="5980113" y="4232275"/>
          <p14:tracePt t="78431" x="5986463" y="4232275"/>
          <p14:tracePt t="78465" x="5992813" y="4232275"/>
          <p14:tracePt t="78479" x="6000750" y="4232275"/>
          <p14:tracePt t="78484" x="6007100" y="4232275"/>
          <p14:tracePt t="78499" x="6013450" y="4232275"/>
          <p14:tracePt t="78506" x="6021388" y="4232275"/>
          <p14:tracePt t="78527" x="6027738" y="4232275"/>
          <p14:tracePt t="78533" x="6034088" y="4232275"/>
          <p14:tracePt t="78541" x="6040438" y="4232275"/>
          <p14:tracePt t="78548" x="6048375" y="4232275"/>
          <p14:tracePt t="78561" x="6054725" y="4232275"/>
          <p14:tracePt t="78569" x="6061075" y="4232275"/>
          <p14:tracePt t="78575" x="6069013" y="4232275"/>
          <p14:tracePt t="78582" x="6075363" y="4232275"/>
          <p14:tracePt t="78589" x="6081713" y="4232275"/>
          <p14:tracePt t="78598" x="6089650" y="4232275"/>
          <p14:tracePt t="78603" x="6096000" y="4232275"/>
          <p14:tracePt t="78617" x="6102350" y="4232275"/>
          <p14:tracePt t="78624" x="6116638" y="4232275"/>
          <p14:tracePt t="78645" x="6122988" y="4232275"/>
          <p14:tracePt t="78651" x="6130925" y="4232275"/>
          <p14:tracePt t="78672" x="6137275" y="4232275"/>
          <p14:tracePt t="78680" x="6143625" y="4232275"/>
          <p14:tracePt t="78686" x="6151563" y="4232275"/>
          <p14:tracePt t="78700" x="6157913" y="4232275"/>
          <p14:tracePt t="78707" x="6164263" y="4232275"/>
          <p14:tracePt t="78727" x="6170613" y="4232275"/>
          <p14:tracePt t="78734" x="6178550" y="4232275"/>
          <p14:tracePt t="78749" x="6184900" y="4232275"/>
          <p14:tracePt t="78756" x="6191250" y="4232275"/>
          <p14:tracePt t="78776" x="6205538" y="4225925"/>
          <p14:tracePt t="78783" x="6211888" y="4225925"/>
          <p14:tracePt t="78798" x="6226175" y="4225925"/>
          <p14:tracePt t="78817" x="6232525" y="4219575"/>
          <p14:tracePt t="78825" x="6240463" y="4219575"/>
          <p14:tracePt t="78847" x="6246813" y="4219575"/>
          <p14:tracePt t="78866" x="6253163" y="4219575"/>
          <p14:tracePt t="78894" x="6261100" y="4219575"/>
          <p14:tracePt t="78900" x="6261100" y="4211638"/>
          <p14:tracePt t="78914" x="6273800" y="4211638"/>
          <p14:tracePt t="78921" x="6288088" y="4211638"/>
          <p14:tracePt t="78929" x="6288088" y="4205288"/>
          <p14:tracePt t="78935" x="6294438" y="4205288"/>
          <p14:tracePt t="78942" x="6300788" y="4205288"/>
          <p14:tracePt t="78949" x="6300788" y="4198938"/>
          <p14:tracePt t="78970" x="6308725" y="4198938"/>
          <p14:tracePt t="78983" x="6308725" y="4191000"/>
          <p14:tracePt t="79004" x="6315075" y="4191000"/>
          <p14:tracePt t="79032" x="6321425" y="4191000"/>
          <p14:tracePt t="79048" x="6321425" y="4184650"/>
          <p14:tracePt t="79053" x="6342063" y="4178300"/>
          <p14:tracePt t="79060" x="6350000" y="4170363"/>
          <p14:tracePt t="79067" x="6356350" y="4170363"/>
          <p14:tracePt t="79074" x="6362700" y="4170363"/>
          <p14:tracePt t="79081" x="6370638" y="4164013"/>
          <p14:tracePt t="79095" x="6370638" y="4157663"/>
          <p14:tracePt t="79101" x="6376988" y="4157663"/>
          <p14:tracePt t="79115" x="6383338" y="4157663"/>
          <p14:tracePt t="79132" x="6383338" y="4149725"/>
          <p14:tracePt t="79143" x="6391275" y="4143375"/>
          <p14:tracePt t="79164" x="6397625" y="4143375"/>
          <p14:tracePt t="79170" x="6397625" y="4129088"/>
          <p14:tracePt t="79177" x="6418263" y="4122738"/>
          <p14:tracePt t="79184" x="6424613" y="4116388"/>
          <p14:tracePt t="79198" x="6430963" y="4110038"/>
          <p14:tracePt t="79205" x="6438900" y="4110038"/>
          <p14:tracePt t="79213" x="6438900" y="4102100"/>
          <p14:tracePt t="79226" x="6445250" y="4102100"/>
          <p14:tracePt t="79247" x="6451600" y="4095750"/>
          <p14:tracePt t="79260" x="6459538" y="4089400"/>
          <p14:tracePt t="79267" x="6472238" y="4089400"/>
          <p14:tracePt t="79274" x="6480175" y="4089400"/>
          <p14:tracePt t="79281" x="6480175" y="4081463"/>
          <p14:tracePt t="79288" x="6486525" y="4075113"/>
          <p14:tracePt t="79296" x="6492875" y="4068763"/>
          <p14:tracePt t="79302" x="6513513" y="4068763"/>
          <p14:tracePt t="79309" x="6521450" y="4060825"/>
          <p14:tracePt t="79316" x="6521450" y="4054475"/>
          <p14:tracePt t="79323" x="6527800" y="4054475"/>
          <p14:tracePt t="79331" x="6534150" y="4054475"/>
          <p14:tracePt t="79343" x="6540500" y="4054475"/>
          <p14:tracePt t="79358" x="6548438" y="4048125"/>
          <p14:tracePt t="79372" x="6554788" y="4040188"/>
          <p14:tracePt t="79379" x="6561138" y="4033838"/>
          <p14:tracePt t="79385" x="6569075" y="4033838"/>
          <p14:tracePt t="79392" x="6569075" y="4027488"/>
          <p14:tracePt t="79406" x="6575425" y="4019550"/>
          <p14:tracePt t="79414" x="6581775" y="4019550"/>
          <p14:tracePt t="79427" x="6589713" y="4013200"/>
          <p14:tracePt t="79434" x="6589713" y="4006850"/>
          <p14:tracePt t="79441" x="6596063" y="4006850"/>
          <p14:tracePt t="79448" x="6610350" y="4000500"/>
          <p14:tracePt t="79455" x="6623050" y="3986213"/>
          <p14:tracePt t="79461" x="6643688" y="3971925"/>
          <p14:tracePt t="79468" x="6657975" y="3951288"/>
          <p14:tracePt t="79475" x="6670675" y="3944938"/>
          <p14:tracePt t="79481" x="6691313" y="3930650"/>
          <p14:tracePt t="79488" x="6691313" y="3917950"/>
          <p14:tracePt t="79497" x="6699250" y="3910013"/>
          <p14:tracePt t="79503" x="6705600" y="3903663"/>
          <p14:tracePt t="79510" x="6711950" y="3897313"/>
          <p14:tracePt t="79523" x="6719888" y="3883025"/>
          <p14:tracePt t="79537" x="6726238" y="3870325"/>
          <p14:tracePt t="79545" x="6740525" y="3870325"/>
          <p14:tracePt t="79550" x="6740525" y="3856038"/>
          <p14:tracePt t="79557" x="6746875" y="3849688"/>
          <p14:tracePt t="79565" x="6753225" y="3849688"/>
          <p14:tracePt t="79571" x="6753225" y="3841750"/>
          <p14:tracePt t="79579" x="6753225" y="3835400"/>
          <p14:tracePt t="79586" x="6761163" y="3835400"/>
          <p14:tracePt t="79600" x="6761163" y="3829050"/>
          <p14:tracePt t="79607" x="6767513" y="3829050"/>
          <p14:tracePt t="79634" x="6773863" y="3821113"/>
          <p14:tracePt t="79669" x="6773863" y="3814763"/>
          <p14:tracePt t="79786" x="6773863" y="3808413"/>
          <p14:tracePt t="79806" x="6773863" y="3800475"/>
          <p14:tracePt t="80144" x="6678613" y="3835400"/>
          <p14:tracePt t="80151" x="6500813" y="3897313"/>
          <p14:tracePt t="80158" x="6335713" y="3951288"/>
          <p14:tracePt t="80165" x="6211888" y="4006850"/>
          <p14:tracePt t="80172" x="6116638" y="4040188"/>
          <p14:tracePt t="80179" x="6013450" y="4068763"/>
          <p14:tracePt t="80186" x="5945188" y="4095750"/>
          <p14:tracePt t="80192" x="5876925" y="4102100"/>
          <p14:tracePt t="80200" x="5829300" y="4110038"/>
          <p14:tracePt t="80207" x="5788025" y="4110038"/>
          <p14:tracePt t="80215" x="5740400" y="4116388"/>
          <p14:tracePt t="80221" x="5699125" y="4116388"/>
          <p14:tracePt t="80231" x="5657850" y="4116388"/>
          <p14:tracePt t="80235" x="5622925" y="4116388"/>
          <p14:tracePt t="80242" x="5581650" y="4110038"/>
          <p14:tracePt t="80249" x="5534025" y="4102100"/>
          <p14:tracePt t="80256" x="5500688" y="4102100"/>
          <p14:tracePt t="80264" x="5465763" y="4095750"/>
          <p14:tracePt t="80270" x="5430838" y="4089400"/>
          <p14:tracePt t="80277" x="5383213" y="4081463"/>
          <p14:tracePt t="80283" x="5335588" y="4081463"/>
          <p14:tracePt t="80290" x="5302250" y="4075113"/>
          <p14:tracePt t="80298" x="5253038" y="4068763"/>
          <p14:tracePt t="80304" x="5211763" y="4060825"/>
          <p14:tracePt t="80315" x="5164138" y="4054475"/>
          <p14:tracePt t="80319" x="5116513" y="4040188"/>
          <p14:tracePt t="80326" x="5075238" y="4033838"/>
          <p14:tracePt t="80332" x="5033963" y="4027488"/>
          <p14:tracePt t="80340" x="4992688" y="4019550"/>
          <p14:tracePt t="80348" x="4945063" y="4019550"/>
          <p14:tracePt t="80353" x="4897438" y="4006850"/>
          <p14:tracePt t="80361" x="4849813" y="4000500"/>
          <p14:tracePt t="80367" x="4821238" y="4000500"/>
          <p14:tracePt t="80375" x="4794250" y="4000500"/>
          <p14:tracePt t="80381" x="4760913" y="3992563"/>
          <p14:tracePt t="80388" x="4725988" y="3992563"/>
          <p14:tracePt t="80395" x="4699000" y="3986213"/>
          <p14:tracePt t="80402" x="4684713" y="3986213"/>
          <p14:tracePt t="80410" x="4657725" y="3979863"/>
          <p14:tracePt t="80417" x="4630738" y="3979863"/>
          <p14:tracePt t="80424" x="4610100" y="3979863"/>
          <p14:tracePt t="80431" x="4581525" y="3979863"/>
          <p14:tracePt t="80438" x="4568825" y="3979863"/>
          <p14:tracePt t="80446" x="4541838" y="3979863"/>
          <p14:tracePt t="80451" x="4527550" y="3979863"/>
          <p14:tracePt t="80459" x="4513263" y="3979863"/>
          <p14:tracePt t="80465" x="4492625" y="3971925"/>
          <p14:tracePt t="80472" x="4486275" y="3971925"/>
          <p14:tracePt t="80481" x="4465638" y="3971925"/>
          <p14:tracePt t="80486" x="4451350" y="3965575"/>
          <p14:tracePt t="80494" x="4438650" y="3965575"/>
          <p14:tracePt t="80499" x="4432300" y="3959225"/>
          <p14:tracePt t="80508" x="4424363" y="3959225"/>
          <p14:tracePt t="80514" x="4418013" y="3959225"/>
          <p14:tracePt t="80522" x="4411663" y="3959225"/>
          <p14:tracePt t="80536" x="4403725" y="3951288"/>
          <p14:tracePt t="80543" x="4397375" y="3951288"/>
          <p14:tracePt t="80570" x="4391025" y="3951288"/>
          <p14:tracePt t="80585" x="4383088" y="3951288"/>
          <p14:tracePt t="84543" x="4383088" y="3944938"/>
          <p14:tracePt t="84549" x="4403725" y="3903663"/>
          <p14:tracePt t="84556" x="4432300" y="3876675"/>
          <p14:tracePt t="84564" x="4451350" y="3829050"/>
          <p14:tracePt t="84572" x="4486275" y="3787775"/>
          <p14:tracePt t="84580" x="4506913" y="3752850"/>
          <p14:tracePt t="84585" x="4521200" y="3732213"/>
          <p14:tracePt t="84592" x="4533900" y="3705225"/>
          <p14:tracePt t="84601" x="4541838" y="3698875"/>
          <p14:tracePt t="84606" x="4541838" y="3684588"/>
          <p14:tracePt t="84614" x="4548188" y="3670300"/>
          <p14:tracePt t="84627" x="4554538" y="3663950"/>
          <p14:tracePt t="84641" x="4554538" y="3657600"/>
          <p14:tracePt t="84676" x="4554538" y="3649663"/>
          <p14:tracePt t="84689" x="4554538" y="3643313"/>
          <p14:tracePt t="84801" x="4554538" y="3636963"/>
          <p14:tracePt t="84849" x="4554538" y="3630613"/>
          <p14:tracePt t="84880" x="4554538" y="3622675"/>
          <p14:tracePt t="84886" x="4554538" y="3616325"/>
          <p14:tracePt t="84906" x="4554538" y="3609975"/>
          <p14:tracePt t="84913" x="4554538" y="3602038"/>
          <p14:tracePt t="84928" x="4554538" y="3595688"/>
          <p14:tracePt t="84934" x="4554538" y="3589338"/>
          <p14:tracePt t="84941" x="4554538" y="3581400"/>
          <p14:tracePt t="84954" x="4554538" y="3575050"/>
          <p14:tracePt t="84977" x="4554538" y="3568700"/>
          <p14:tracePt t="85014" x="4554538" y="3560763"/>
          <p14:tracePt t="85074" x="4554538" y="3554413"/>
          <p14:tracePt t="85471" x="4554538" y="3540125"/>
          <p14:tracePt t="85491" x="4548188" y="3533775"/>
          <p14:tracePt t="85498" x="4548188" y="3527425"/>
          <p14:tracePt t="85506" x="4541838" y="3527425"/>
          <p14:tracePt t="85514" x="4541838" y="3521075"/>
          <p14:tracePt t="85519" x="4533900" y="3521075"/>
          <p14:tracePt t="85547" x="4533900" y="3513138"/>
          <p14:tracePt t="86191" x="4533900" y="3506788"/>
          <p14:tracePt t="86199" x="4541838" y="3506788"/>
          <p14:tracePt t="86204" x="4548188" y="3500438"/>
          <p14:tracePt t="86213" x="4554538" y="3492500"/>
          <p14:tracePt t="86219" x="4562475" y="3492500"/>
          <p14:tracePt t="86225" x="4562475" y="3479800"/>
          <p14:tracePt t="86234" x="4568825" y="3471863"/>
          <p14:tracePt t="86240" x="4581525" y="3471863"/>
          <p14:tracePt t="86247" x="4581525" y="3465513"/>
          <p14:tracePt t="86254" x="4581525" y="3459163"/>
          <p14:tracePt t="86263" x="4589463" y="3459163"/>
          <p14:tracePt t="86268" x="4589463" y="3451225"/>
          <p14:tracePt t="86276" x="4595813" y="3444875"/>
          <p14:tracePt t="86289" x="4595813" y="3438525"/>
          <p14:tracePt t="86302" x="4595813" y="3430588"/>
          <p14:tracePt t="86310" x="4602163" y="3430588"/>
          <p14:tracePt t="86324" x="4610100" y="3430588"/>
          <p14:tracePt t="86330" x="4610100" y="3424238"/>
          <p14:tracePt t="86352" x="4610100" y="3417888"/>
          <p14:tracePt t="86359" x="4616450" y="3417888"/>
          <p14:tracePt t="86365" x="4616450" y="3409950"/>
          <p14:tracePt t="86372" x="4622800" y="3409950"/>
          <p14:tracePt t="86400" x="4622800" y="3403600"/>
          <p14:tracePt t="86407" x="4630738" y="3403600"/>
          <p14:tracePt t="86415" x="4630738" y="3397250"/>
          <p14:tracePt t="86421" x="4637088" y="3397250"/>
          <p14:tracePt t="86450" x="4637088" y="3390900"/>
          <p14:tracePt t="86463" x="4637088" y="3382963"/>
          <p14:tracePt t="86485" x="4643438" y="3382963"/>
          <p14:tracePt t="86498" x="4643438" y="3376613"/>
          <p14:tracePt t="86513" x="4651375" y="3370263"/>
          <p14:tracePt t="86532" x="4657725" y="3370263"/>
          <p14:tracePt t="86541" x="4657725" y="3362325"/>
          <p14:tracePt t="86555" x="4657725" y="3355975"/>
          <p14:tracePt t="86590" x="4657725" y="3349625"/>
          <p14:tracePt t="86603" x="4664075" y="3341688"/>
          <p14:tracePt t="86617" x="4664075" y="3335338"/>
          <p14:tracePt t="86624" x="4672013" y="3328988"/>
          <p14:tracePt t="86639" x="4672013" y="3321050"/>
          <p14:tracePt t="86646" x="4672013" y="3308350"/>
          <p14:tracePt t="86660" x="4678363" y="3300413"/>
          <p14:tracePt t="86666" x="4678363" y="3294063"/>
          <p14:tracePt t="86673" x="4684713" y="3287713"/>
          <p14:tracePt t="86680" x="4684713" y="3281363"/>
          <p14:tracePt t="86697" x="4684713" y="3267075"/>
          <p14:tracePt t="86701" x="4684713" y="3260725"/>
          <p14:tracePt t="86708" x="4692650" y="3260725"/>
          <p14:tracePt t="86715" x="4699000" y="3246438"/>
          <p14:tracePt t="86721" x="4711700" y="3219450"/>
          <p14:tracePt t="86730" x="4725988" y="3190875"/>
          <p14:tracePt t="86736" x="4746625" y="3163888"/>
          <p14:tracePt t="86744" x="4760913" y="3136900"/>
          <p14:tracePt t="86750" x="4773613" y="3122613"/>
          <p14:tracePt t="86757" x="4781550" y="3101975"/>
          <p14:tracePt t="86764" x="4794250" y="3074988"/>
          <p14:tracePt t="86770" x="4802188" y="3054350"/>
          <p14:tracePt t="86780" x="4814888" y="3048000"/>
          <p14:tracePt t="86785" x="4814888" y="3041650"/>
          <p14:tracePt t="86791" x="4814888" y="3033713"/>
          <p14:tracePt t="86805" x="4814888" y="3027363"/>
          <p14:tracePt t="86813" x="4814888" y="3021013"/>
          <p14:tracePt t="86841" x="4821238" y="3013075"/>
          <p14:tracePt t="86855" x="4821238" y="3006725"/>
          <p14:tracePt t="86863" x="4829175" y="3000375"/>
          <p14:tracePt t="86869" x="4829175" y="2986088"/>
          <p14:tracePt t="86876" x="4835525" y="2986088"/>
          <p14:tracePt t="86882" x="4835525" y="2971800"/>
          <p14:tracePt t="86890" x="4841875" y="2959100"/>
          <p14:tracePt t="86897" x="4849813" y="2959100"/>
          <p14:tracePt t="86913" x="4862513" y="2938463"/>
          <p14:tracePt t="86918" x="4876800" y="2924175"/>
          <p14:tracePt t="86924" x="4883150" y="2917825"/>
          <p14:tracePt t="87165" x="4903788" y="2862263"/>
          <p14:tracePt t="87173" x="4924425" y="2808288"/>
          <p14:tracePt t="87180" x="4945063" y="2746375"/>
          <p14:tracePt t="87186" x="4965700" y="2690813"/>
          <p14:tracePt t="87195" x="4986338" y="2630488"/>
          <p14:tracePt t="87199" x="5000625" y="2581275"/>
          <p14:tracePt t="87207" x="5013325" y="2547938"/>
          <p14:tracePt t="87214" x="5041900" y="2500313"/>
          <p14:tracePt t="87221" x="5054600" y="2452688"/>
          <p14:tracePt t="87229" x="5081588" y="2403475"/>
          <p14:tracePt t="87236" x="5102225" y="2355850"/>
          <p14:tracePt t="87243" x="5130800" y="2308225"/>
          <p14:tracePt t="87249" x="5151438" y="2260600"/>
          <p14:tracePt t="87256" x="5172075" y="2212975"/>
          <p14:tracePt t="87264" x="5191125" y="2163763"/>
          <p14:tracePt t="87270" x="5219700" y="2122488"/>
          <p14:tracePt t="87280" x="5226050" y="2089150"/>
          <p14:tracePt t="87284" x="5232400" y="2068513"/>
          <p14:tracePt t="87291" x="5232400" y="2054225"/>
          <p14:tracePt t="87299" x="5240338" y="2041525"/>
          <p14:tracePt t="87305" x="5240338" y="2033588"/>
          <p14:tracePt t="87312" x="5240338" y="2027238"/>
          <p14:tracePt t="87319" x="5240338" y="2020888"/>
          <p14:tracePt t="87334" x="5240338" y="2012950"/>
          <p14:tracePt t="87340" x="5240338" y="2006600"/>
          <p14:tracePt t="87347" x="5240338" y="2000250"/>
          <p14:tracePt t="87354" x="5246688" y="2000250"/>
          <p14:tracePt t="87362" x="5246688" y="1985963"/>
          <p14:tracePt t="87368" x="5253038" y="1985963"/>
          <p14:tracePt t="87375" x="5253038" y="1973263"/>
          <p14:tracePt t="87382" x="5253038" y="1965325"/>
          <p14:tracePt t="87389" x="5253038" y="1952625"/>
          <p14:tracePt t="87396" x="5253038" y="1938338"/>
          <p14:tracePt t="87405" x="5260975" y="1931988"/>
          <p14:tracePt t="87409" x="5260975" y="1917700"/>
          <p14:tracePt t="87417" x="5267325" y="1911350"/>
          <p14:tracePt t="87424" x="5273675" y="1890713"/>
          <p14:tracePt t="87432" x="5281613" y="1876425"/>
          <p14:tracePt t="87439" x="5294313" y="1849438"/>
          <p14:tracePt t="87446" x="5294313" y="1843088"/>
          <p14:tracePt t="87452" x="5302250" y="1822450"/>
          <p14:tracePt t="87460" x="5308600" y="1808163"/>
          <p14:tracePt t="87466" x="5314950" y="1793875"/>
          <p14:tracePt t="87473" x="5314950" y="1773238"/>
          <p14:tracePt t="87482" x="5321300" y="1766888"/>
          <p14:tracePt t="87489" x="5321300" y="1752600"/>
          <p14:tracePt t="87497" x="5329238" y="1746250"/>
          <p14:tracePt t="87505" x="5329238" y="1733550"/>
          <p14:tracePt t="87513" x="5329238" y="1719263"/>
          <p14:tracePt t="87519" x="5329238" y="1704975"/>
          <p14:tracePt t="87528" x="5329238" y="1684338"/>
          <p14:tracePt t="87534" x="5335588" y="1671638"/>
          <p14:tracePt t="87541" x="5341938" y="1651000"/>
          <p14:tracePt t="87549" x="5341938" y="1630363"/>
          <p14:tracePt t="87555" x="5349875" y="1616075"/>
          <p14:tracePt t="87563" x="5356225" y="1595438"/>
          <p14:tracePt t="87569" x="5356225" y="1589088"/>
          <p14:tracePt t="87576" x="5362575" y="1562100"/>
          <p14:tracePt t="87582" x="5362575" y="1547813"/>
          <p14:tracePt t="87589" x="5362575" y="1533525"/>
          <p14:tracePt t="87596" x="5362575" y="1520825"/>
          <p14:tracePt t="87603" x="5362575" y="1512888"/>
          <p14:tracePt t="87613" x="5362575" y="1500188"/>
          <p14:tracePt t="87617" x="5362575" y="1485900"/>
          <p14:tracePt t="87625" x="5362575" y="1473200"/>
          <p14:tracePt t="87632" x="5362575" y="1465263"/>
          <p14:tracePt t="87639" x="5362575" y="1444625"/>
          <p14:tracePt t="87648" x="5362575" y="1431925"/>
          <p14:tracePt t="87654" x="5362575" y="1423988"/>
          <p14:tracePt t="87663" x="5362575" y="1403350"/>
          <p14:tracePt t="87667" x="5362575" y="1397000"/>
          <p14:tracePt t="87675" x="5362575" y="1376363"/>
          <p14:tracePt t="87682" x="5362575" y="1370013"/>
          <p14:tracePt t="87689" x="5362575" y="1355725"/>
          <p14:tracePt t="87696" x="5356225" y="1343025"/>
          <p14:tracePt t="87703" x="5349875" y="1335088"/>
          <p14:tracePt t="87711" x="5349875" y="1314450"/>
          <p14:tracePt t="87718" x="5349875" y="1308100"/>
          <p14:tracePt t="87727" x="5341938" y="1293813"/>
          <p14:tracePt t="87734" x="5329238" y="1281113"/>
          <p14:tracePt t="87742" x="5321300" y="1273175"/>
          <p14:tracePt t="87749" x="5308600" y="1254125"/>
          <p14:tracePt t="87756" x="5302250" y="1233488"/>
          <p14:tracePt t="87763" x="5287963" y="1219200"/>
          <p14:tracePt t="87769" x="5267325" y="1204913"/>
          <p14:tracePt t="87778" x="5246688" y="1184275"/>
          <p14:tracePt t="87783" x="5232400" y="1163638"/>
          <p14:tracePt t="87790" x="5205413" y="1150938"/>
          <p14:tracePt t="87797" x="5184775" y="1136650"/>
          <p14:tracePt t="87804" x="5157788" y="1130300"/>
          <p14:tracePt t="87812" x="5130800" y="1116013"/>
          <p14:tracePt t="87820" x="5110163" y="1109663"/>
          <p14:tracePt t="87829" x="5089525" y="1095375"/>
          <p14:tracePt t="87836" x="5060950" y="1089025"/>
          <p14:tracePt t="87846" x="5033963" y="1082675"/>
          <p14:tracePt t="87851" x="5021263" y="1074738"/>
          <p14:tracePt t="87861" x="5000625" y="1074738"/>
          <p14:tracePt t="87867" x="4986338" y="1068388"/>
          <p14:tracePt t="87879" x="4972050" y="1068388"/>
          <p14:tracePt t="87891" x="4965700" y="1068388"/>
          <p14:tracePt t="87907" x="4959350" y="1068388"/>
          <p14:tracePt t="87914" x="4959350" y="1074738"/>
          <p14:tracePt t="87920" x="4945063" y="1082675"/>
          <p14:tracePt t="87929" x="4938713" y="1103313"/>
          <p14:tracePt t="87936" x="4932363" y="1130300"/>
          <p14:tracePt t="87942" x="4918075" y="1157288"/>
          <p14:tracePt t="87950" x="4911725" y="1177925"/>
          <p14:tracePt t="87957" x="4903788" y="1204913"/>
          <p14:tracePt t="87964" x="4897438" y="1233488"/>
          <p14:tracePt t="87972" x="4891088" y="1254125"/>
          <p14:tracePt t="87980" x="4891088" y="1281113"/>
          <p14:tracePt t="87989" x="4883150" y="1308100"/>
          <p14:tracePt t="87996" x="4883150" y="1322388"/>
          <p14:tracePt t="88003" x="4883150" y="1343025"/>
          <p14:tracePt t="88013" x="4883150" y="1355725"/>
          <p14:tracePt t="88018" x="4883150" y="1376363"/>
          <p14:tracePt t="88026" x="4883150" y="1382713"/>
          <p14:tracePt t="88033" x="4883150" y="1403350"/>
          <p14:tracePt t="88040" x="4883150" y="1417638"/>
          <p14:tracePt t="88047" x="4891088" y="1431925"/>
          <p14:tracePt t="88053" x="4891088" y="1444625"/>
          <p14:tracePt t="88061" x="4891088" y="1458913"/>
          <p14:tracePt t="88067" x="4897438" y="1479550"/>
          <p14:tracePt t="88075" x="4897438" y="1500188"/>
          <p14:tracePt t="88083" x="4903788" y="1512888"/>
          <p14:tracePt t="88090" x="4903788" y="1533525"/>
          <p14:tracePt t="88097" x="4903788" y="1554163"/>
          <p14:tracePt t="88104" x="4911725" y="1568450"/>
          <p14:tracePt t="88112" x="4918075" y="1595438"/>
          <p14:tracePt t="88118" x="4924425" y="1609725"/>
          <p14:tracePt t="88125" x="4932363" y="1630363"/>
          <p14:tracePt t="88132" x="4932363" y="1651000"/>
          <p14:tracePt t="88140" x="4938713" y="1663700"/>
          <p14:tracePt t="88147" x="4938713" y="1684338"/>
          <p14:tracePt t="88153" x="4938713" y="1704975"/>
          <p14:tracePt t="88160" x="4938713" y="1733550"/>
          <p14:tracePt t="88167" x="4938713" y="1760538"/>
          <p14:tracePt t="88174" x="4938713" y="1781175"/>
          <p14:tracePt t="88181" x="4938713" y="1814513"/>
          <p14:tracePt t="88189" x="4938713" y="1835150"/>
          <p14:tracePt t="88197" x="4938713" y="1870075"/>
          <p14:tracePt t="88204" x="4938713" y="1903413"/>
          <p14:tracePt t="88212" x="4945063" y="1931988"/>
          <p14:tracePt t="88218" x="4945063" y="1965325"/>
          <p14:tracePt t="88225" x="4945063" y="1985963"/>
          <p14:tracePt t="88233" x="4945063" y="2012950"/>
          <p14:tracePt t="88239" x="4951413" y="2047875"/>
          <p14:tracePt t="88247" x="4951413" y="2074863"/>
          <p14:tracePt t="88253" x="4951413" y="2095500"/>
          <p14:tracePt t="88261" x="4951413" y="2116138"/>
          <p14:tracePt t="88266" x="4951413" y="2136775"/>
          <p14:tracePt t="88274" x="4951413" y="2163763"/>
          <p14:tracePt t="88281" x="4951413" y="2184400"/>
          <p14:tracePt t="88288" x="4951413" y="2205038"/>
          <p14:tracePt t="88296" x="4951413" y="2232025"/>
          <p14:tracePt t="88302" x="4951413" y="2246313"/>
          <p14:tracePt t="88309" x="4951413" y="2266950"/>
          <p14:tracePt t="88315" x="4951413" y="2273300"/>
          <p14:tracePt t="88323" x="4951413" y="2293938"/>
          <p14:tracePt t="88330" x="4951413" y="2301875"/>
          <p14:tracePt t="88337" x="4951413" y="2314575"/>
          <p14:tracePt t="88346" x="4951413" y="2322513"/>
          <p14:tracePt t="88351" x="4951413" y="2328863"/>
          <p14:tracePt t="88358" x="4951413" y="2335213"/>
          <p14:tracePt t="88364" x="4951413" y="2341563"/>
          <p14:tracePt t="88386" x="4951413" y="2349500"/>
          <p14:tracePt t="88392" x="4951413" y="2355850"/>
          <p14:tracePt t="88407" x="4951413" y="2370138"/>
          <p14:tracePt t="88421" x="4951413" y="2376488"/>
          <p14:tracePt t="88430" x="4951413" y="2382838"/>
          <p14:tracePt t="88435" x="4951413" y="2390775"/>
          <p14:tracePt t="88442" x="4951413" y="2397125"/>
          <p14:tracePt t="88449" x="4951413" y="2403475"/>
          <p14:tracePt t="88463" x="4951413" y="2417763"/>
          <p14:tracePt t="88477" x="4951413" y="2424113"/>
          <p14:tracePt t="88484" x="4951413" y="2438400"/>
          <p14:tracePt t="88497" x="4951413" y="2444750"/>
          <p14:tracePt t="88504" x="4951413" y="2452688"/>
          <p14:tracePt t="88513" x="4951413" y="2471738"/>
          <p14:tracePt t="88519" x="4951413" y="2486025"/>
          <p14:tracePt t="88526" x="4951413" y="2506663"/>
          <p14:tracePt t="88533" x="4951413" y="2527300"/>
          <p14:tracePt t="88540" x="4945063" y="2533650"/>
          <p14:tracePt t="88547" x="4945063" y="2554288"/>
          <p14:tracePt t="88554" x="4945063" y="2562225"/>
          <p14:tracePt t="88562" x="4945063" y="2581275"/>
          <p14:tracePt t="88568" x="4945063" y="2589213"/>
          <p14:tracePt t="88581" x="4938713" y="2595563"/>
          <p14:tracePt t="88589" x="4938713" y="2601913"/>
          <p14:tracePt t="88898" x="4924425" y="2725738"/>
          <p14:tracePt t="88903" x="4924425" y="2773363"/>
          <p14:tracePt t="88913" x="4924425" y="2808288"/>
          <p14:tracePt t="88919" x="4924425" y="2841625"/>
          <p14:tracePt t="88925" x="4932363" y="2876550"/>
          <p14:tracePt t="88933" x="4932363" y="2911475"/>
          <p14:tracePt t="88939" x="4932363" y="2938463"/>
          <p14:tracePt t="88946" x="4932363" y="2959100"/>
          <p14:tracePt t="88953" x="4932363" y="2979738"/>
          <p14:tracePt t="88961" x="4932363" y="2992438"/>
          <p14:tracePt t="88967" x="4932363" y="3013075"/>
          <p14:tracePt t="88974" x="4932363" y="3027363"/>
          <p14:tracePt t="88981" x="4932363" y="3041650"/>
          <p14:tracePt t="88988" x="4932363" y="3060700"/>
          <p14:tracePt t="88996" x="4932363" y="3074988"/>
          <p14:tracePt t="89001" x="4932363" y="3101975"/>
          <p14:tracePt t="89009" x="4932363" y="3116263"/>
          <p14:tracePt t="89016" x="4932363" y="3143250"/>
          <p14:tracePt t="89023" x="4932363" y="3163888"/>
          <p14:tracePt t="89030" x="4932363" y="3184525"/>
          <p14:tracePt t="89037" x="4932363" y="3211513"/>
          <p14:tracePt t="89046" x="4932363" y="3225800"/>
          <p14:tracePt t="89051" x="4932363" y="3246438"/>
          <p14:tracePt t="89058" x="4932363" y="3252788"/>
          <p14:tracePt t="89065" x="4932363" y="3273425"/>
          <p14:tracePt t="89072" x="4938713" y="3287713"/>
          <p14:tracePt t="89080" x="4938713" y="3294063"/>
          <p14:tracePt t="89085" x="4938713" y="3314700"/>
          <p14:tracePt t="89093" x="4938713" y="3321050"/>
          <p14:tracePt t="89100" x="4938713" y="3335338"/>
          <p14:tracePt t="89107" x="4938713" y="3349625"/>
          <p14:tracePt t="89114" x="4938713" y="3370263"/>
          <p14:tracePt t="89121" x="4938713" y="3376613"/>
          <p14:tracePt t="89129" x="4938713" y="3397250"/>
          <p14:tracePt t="89135" x="4938713" y="3417888"/>
          <p14:tracePt t="89142" x="4938713" y="3430588"/>
          <p14:tracePt t="89149" x="4938713" y="3444875"/>
          <p14:tracePt t="89155" x="4938713" y="3459163"/>
          <p14:tracePt t="89162" x="4932363" y="3471863"/>
          <p14:tracePt t="89169" x="4932363" y="3479800"/>
          <p14:tracePt t="89177" x="4932363" y="3492500"/>
          <p14:tracePt t="89183" x="4932363" y="3506788"/>
          <p14:tracePt t="89197" x="4932363" y="3513138"/>
          <p14:tracePt t="89204" x="4932363" y="3521075"/>
          <p14:tracePt t="89212" x="4932363" y="3533775"/>
          <p14:tracePt t="89219" x="4932363" y="3540125"/>
          <p14:tracePt t="89226" x="4932363" y="3548063"/>
          <p14:tracePt t="89233" x="4932363" y="3560763"/>
          <p14:tracePt t="89240" x="4932363" y="3568700"/>
          <p14:tracePt t="89246" x="4932363" y="3581400"/>
          <p14:tracePt t="89253" x="4932363" y="3589338"/>
          <p14:tracePt t="89262" x="4932363" y="3602038"/>
          <p14:tracePt t="89267" x="4932363" y="3609975"/>
          <p14:tracePt t="89274" x="4924425" y="3622675"/>
          <p14:tracePt t="89282" x="4924425" y="3630613"/>
          <p14:tracePt t="89288" x="4924425" y="3636963"/>
          <p14:tracePt t="89296" x="4924425" y="3649663"/>
          <p14:tracePt t="89311" x="4924425" y="3657600"/>
          <p14:tracePt t="89316" x="4924425" y="3663950"/>
          <p14:tracePt t="89324" x="4924425" y="3670300"/>
          <p14:tracePt t="89338" x="4924425" y="3678238"/>
          <p14:tracePt t="89346" x="4918075" y="3678238"/>
          <p14:tracePt t="89351" x="4918075" y="3684588"/>
          <p14:tracePt t="89359" x="4911725" y="3690938"/>
          <p14:tracePt t="89365" x="4911725" y="3698875"/>
          <p14:tracePt t="89372" x="4911725" y="3705225"/>
          <p14:tracePt t="89379" x="4911725" y="3711575"/>
          <p14:tracePt t="89386" x="4911725" y="3719513"/>
          <p14:tracePt t="89395" x="4903788" y="3719513"/>
          <p14:tracePt t="89400" x="4903788" y="3732213"/>
          <p14:tracePt t="89408" x="4897438" y="3732213"/>
          <p14:tracePt t="89415" x="4897438" y="3740150"/>
          <p14:tracePt t="89422" x="4897438" y="3746500"/>
          <p14:tracePt t="89431" x="4897438" y="3752850"/>
          <p14:tracePt t="89435" x="4897438" y="3760788"/>
          <p14:tracePt t="89444" x="4891088" y="3767138"/>
          <p14:tracePt t="89456" x="4891088" y="3773488"/>
          <p14:tracePt t="89464" x="4891088" y="3779838"/>
          <p14:tracePt t="89479" x="4891088" y="3787775"/>
          <p14:tracePt t="89491" x="4891088" y="3794125"/>
          <p14:tracePt t="89499" x="4883150" y="3800475"/>
          <p14:tracePt t="89506" x="4883150" y="3808413"/>
          <p14:tracePt t="89513" x="4883150" y="3814763"/>
          <p14:tracePt t="89529" x="4876800" y="3829050"/>
          <p14:tracePt t="89541" x="4876800" y="3835400"/>
          <p14:tracePt t="89547" x="4876800" y="3841750"/>
          <p14:tracePt t="89555" x="4876800" y="3849688"/>
          <p14:tracePt t="89562" x="4876800" y="3856038"/>
          <p14:tracePt t="89568" x="4876800" y="3862388"/>
          <p14:tracePt t="89575" x="4876800" y="3870325"/>
          <p14:tracePt t="89582" x="4876800" y="3883025"/>
          <p14:tracePt t="89596" x="4876800" y="3897313"/>
          <p14:tracePt t="89612" x="4876800" y="3903663"/>
          <p14:tracePt t="89618" x="4876800" y="3910013"/>
          <p14:tracePt t="89624" x="4876800" y="3917950"/>
          <p14:tracePt t="89631" x="4876800" y="3924300"/>
          <p14:tracePt t="89638" x="4876800" y="3930650"/>
          <p14:tracePt t="89646" x="4876800" y="3938588"/>
          <p14:tracePt t="89652" x="4876800" y="3944938"/>
          <p14:tracePt t="89659" x="4876800" y="3951288"/>
          <p14:tracePt t="89665" x="4876800" y="3959225"/>
          <p14:tracePt t="89673" x="4876800" y="3965575"/>
          <p14:tracePt t="89679" x="4876800" y="3971925"/>
          <p14:tracePt t="89686" x="4876800" y="3979863"/>
          <p14:tracePt t="89700" x="4876800" y="3986213"/>
          <p14:tracePt t="89709" x="4876800" y="4000500"/>
          <p14:tracePt t="89723" x="4876800" y="4006850"/>
          <p14:tracePt t="89730" x="4876800" y="4013200"/>
          <p14:tracePt t="89736" x="4876800" y="4019550"/>
          <p14:tracePt t="89744" x="4876800" y="4027488"/>
          <p14:tracePt t="89758" x="4876800" y="4033838"/>
          <p14:tracePt t="89764" x="4876800" y="4040188"/>
          <p14:tracePt t="89780" x="4876800" y="4048125"/>
          <p14:tracePt t="89785" x="4876800" y="4054475"/>
          <p14:tracePt t="89814" x="4876800" y="4060825"/>
          <p14:tracePt t="89829" x="4876800" y="4068763"/>
          <p14:tracePt t="89841" x="4876800" y="4075113"/>
          <p14:tracePt t="90491" x="4876800" y="4068763"/>
          <p14:tracePt t="90506" x="4876800" y="4060825"/>
          <p14:tracePt t="90527" x="4876800" y="4054475"/>
          <p14:tracePt t="90532" x="4876800" y="4048125"/>
          <p14:tracePt t="90554" x="4876800" y="4040188"/>
          <p14:tracePt t="90562" x="4876800" y="4033838"/>
          <p14:tracePt t="90575" x="4876800" y="4027488"/>
          <p14:tracePt t="90588" x="4876800" y="4019550"/>
          <p14:tracePt t="90603" x="4876800" y="4013200"/>
          <p14:tracePt t="90617" x="4876800" y="4006850"/>
          <p14:tracePt t="90638" x="4876800" y="4000500"/>
          <p14:tracePt t="90646" x="4876800" y="3992563"/>
          <p14:tracePt t="90659" x="4876800" y="3986213"/>
          <p14:tracePt t="90673" x="4876800" y="3979863"/>
          <p14:tracePt t="90686" x="4876800" y="3971925"/>
          <p14:tracePt t="90696" x="4876800" y="3965575"/>
          <p14:tracePt t="90701" x="4876800" y="3959225"/>
          <p14:tracePt t="90722" x="4876800" y="3951288"/>
          <p14:tracePt t="90729" x="4876800" y="3944938"/>
          <p14:tracePt t="90742" x="4876800" y="3938588"/>
          <p14:tracePt t="90749" x="4876800" y="3930650"/>
          <p14:tracePt t="90770" x="4876800" y="3924300"/>
          <p14:tracePt t="90778" x="4876800" y="3917950"/>
          <p14:tracePt t="90792" x="4876800" y="3910013"/>
          <p14:tracePt t="90806" x="4876800" y="3903663"/>
          <p14:tracePt t="90813" x="4870450" y="3903663"/>
          <p14:tracePt t="90829" x="4870450" y="3897313"/>
          <p14:tracePt t="90833" x="4870450" y="3889375"/>
          <p14:tracePt t="90855" x="4870450" y="3883025"/>
          <p14:tracePt t="90875" x="4870450" y="3876675"/>
          <p14:tracePt t="90889" x="4870450" y="3870325"/>
          <p14:tracePt t="90918" x="4870450" y="3862388"/>
          <p14:tracePt t="90925" x="4870450" y="3856038"/>
          <p14:tracePt t="90946" x="4870450" y="3849688"/>
          <p14:tracePt t="90952" x="4870450" y="3841750"/>
          <p14:tracePt t="90966" x="4870450" y="3835400"/>
          <p14:tracePt t="90981" x="4870450" y="3829050"/>
          <p14:tracePt t="91002" x="4870450" y="3821113"/>
          <p14:tracePt t="91008" x="4870450" y="3814763"/>
          <p14:tracePt t="91029" x="4870450" y="3808413"/>
          <p14:tracePt t="91036" x="4870450" y="3800475"/>
          <p14:tracePt t="91071" x="4870450" y="3794125"/>
          <p14:tracePt t="91095" x="4870450" y="3787775"/>
          <p14:tracePt t="91114" x="4876800" y="3787775"/>
          <p14:tracePt t="91121" x="4876800" y="3779838"/>
          <p14:tracePt t="91135" x="4876800" y="3773488"/>
          <p14:tracePt t="91156" x="4876800" y="3767138"/>
          <p14:tracePt t="91179" x="4883150" y="3767138"/>
          <p14:tracePt t="91191" x="4883150" y="3760788"/>
          <p14:tracePt t="91198" x="4883150" y="3752850"/>
          <p14:tracePt t="91219" x="4883150" y="3746500"/>
          <p14:tracePt t="91229" x="4891088" y="3740150"/>
          <p14:tracePt t="91240" x="4891088" y="3732213"/>
          <p14:tracePt t="91247" x="4897438" y="3725863"/>
          <p14:tracePt t="91268" x="4903788" y="3719513"/>
          <p14:tracePt t="91275" x="4903788" y="3711575"/>
          <p14:tracePt t="91303" x="4903788" y="3705225"/>
          <p14:tracePt t="91317" x="4903788" y="3698875"/>
          <p14:tracePt t="91338" x="4903788" y="3690938"/>
          <p14:tracePt t="91346" x="4911725" y="3684588"/>
          <p14:tracePt t="91362" x="4918075" y="3684588"/>
          <p14:tracePt t="91367" x="4918075" y="3678238"/>
          <p14:tracePt t="91373" x="4918075" y="3670300"/>
          <p14:tracePt t="91380" x="4918075" y="3663950"/>
          <p14:tracePt t="91396" x="4924425" y="3663950"/>
          <p14:tracePt t="91402" x="4924425" y="3657600"/>
          <p14:tracePt t="91410" x="4932363" y="3649663"/>
          <p14:tracePt t="91438" x="4932363" y="3643313"/>
          <p14:tracePt t="91446" x="4932363" y="3636963"/>
          <p14:tracePt t="91454" x="4932363" y="3630613"/>
          <p14:tracePt t="91462" x="4938713" y="3609975"/>
          <p14:tracePt t="91470" x="4945063" y="3602038"/>
          <p14:tracePt t="91479" x="4951413" y="3581400"/>
          <p14:tracePt t="91486" x="4959350" y="3568700"/>
          <p14:tracePt t="91496" x="4959350" y="3554413"/>
          <p14:tracePt t="91501" x="4965700" y="3533775"/>
          <p14:tracePt t="91509" x="4965700" y="3527425"/>
          <p14:tracePt t="91517" x="4965700" y="3506788"/>
          <p14:tracePt t="91525" x="4965700" y="3492500"/>
          <p14:tracePt t="91532" x="4965700" y="3486150"/>
          <p14:tracePt t="91541" x="4965700" y="3465513"/>
          <p14:tracePt t="91548" x="4965700" y="3459163"/>
          <p14:tracePt t="91555" x="4965700" y="3438525"/>
          <p14:tracePt t="91562" x="4965700" y="3430588"/>
          <p14:tracePt t="91569" x="4965700" y="3409950"/>
          <p14:tracePt t="91576" x="4965700" y="3403600"/>
          <p14:tracePt t="91583" x="4965700" y="3397250"/>
          <p14:tracePt t="91597" x="4965700" y="3390900"/>
          <p14:tracePt t="91612" x="4965700" y="3382963"/>
          <p14:tracePt t="91625" x="4965700" y="3376613"/>
          <p14:tracePt t="91639" x="4972050" y="3362325"/>
          <p14:tracePt t="91648" x="4986338" y="3341688"/>
          <p14:tracePt t="91656" x="5000625" y="3314700"/>
          <p14:tracePt t="91663" x="5013325" y="3300413"/>
          <p14:tracePt t="91671" x="5021263" y="3281363"/>
          <p14:tracePt t="91679" x="5033963" y="3260725"/>
          <p14:tracePt t="91685" x="5041900" y="3252788"/>
          <p14:tracePt t="91693" x="5054600" y="3232150"/>
          <p14:tracePt t="91699" x="5068888" y="3219450"/>
          <p14:tracePt t="91708" x="5068888" y="3211513"/>
          <p14:tracePt t="91714" x="5075238" y="3198813"/>
          <p14:tracePt t="91722" x="5089525" y="3184525"/>
          <p14:tracePt t="91731" x="5095875" y="3184525"/>
          <p14:tracePt t="91739" x="5095875" y="3170238"/>
          <p14:tracePt t="91747" x="5102225" y="3163888"/>
          <p14:tracePt t="91754" x="5110163" y="3151188"/>
          <p14:tracePt t="91762" x="5116513" y="3136900"/>
          <p14:tracePt t="91767" x="5130800" y="3130550"/>
          <p14:tracePt t="91774" x="5137150" y="3116263"/>
          <p14:tracePt t="91782" x="5151438" y="3101975"/>
          <p14:tracePt t="91790" x="5164138" y="3089275"/>
          <p14:tracePt t="91797" x="5178425" y="3074988"/>
          <p14:tracePt t="91803" x="5184775" y="3060700"/>
          <p14:tracePt t="91809" x="5199063" y="3054350"/>
          <p14:tracePt t="91817" x="5211763" y="3041650"/>
          <p14:tracePt t="91823" x="5219700" y="3033713"/>
          <p14:tracePt t="91831" x="5232400" y="3027363"/>
          <p14:tracePt t="91838" x="5240338" y="3013075"/>
          <p14:tracePt t="91845" x="5253038" y="3006725"/>
          <p14:tracePt t="91852" x="5260975" y="2992438"/>
          <p14:tracePt t="91860" x="5273675" y="2986088"/>
          <p14:tracePt t="91866" x="5287963" y="2971800"/>
          <p14:tracePt t="91873" x="5294313" y="2965450"/>
          <p14:tracePt t="91881" x="5308600" y="2959100"/>
          <p14:tracePt t="91888" x="5329238" y="2944813"/>
          <p14:tracePt t="91895" x="5335588" y="2930525"/>
          <p14:tracePt t="91901" x="5356225" y="2924175"/>
          <p14:tracePt t="91908" x="5370513" y="2917825"/>
          <p14:tracePt t="91915" x="5376863" y="2903538"/>
          <p14:tracePt t="91923" x="5391150" y="2897188"/>
          <p14:tracePt t="91929" x="5403850" y="2890838"/>
          <p14:tracePt t="91946" x="5418138" y="2876550"/>
          <p14:tracePt t="91950" x="5424488" y="2870200"/>
          <p14:tracePt t="91964" x="5438775" y="2855913"/>
          <p14:tracePt t="91971" x="5451475" y="2849563"/>
          <p14:tracePt t="91980" x="5459413" y="2841625"/>
          <p14:tracePt t="91985" x="5465763" y="2835275"/>
          <p14:tracePt t="91995" x="5480050" y="2828925"/>
          <p14:tracePt t="92000" x="5486400" y="2820988"/>
          <p14:tracePt t="92007" x="5500688" y="2814638"/>
          <p14:tracePt t="92013" x="5513388" y="2814638"/>
          <p14:tracePt t="92020" x="5521325" y="2808288"/>
          <p14:tracePt t="92028" x="5541963" y="2801938"/>
          <p14:tracePt t="92034" x="5548313" y="2801938"/>
          <p14:tracePt t="92041" x="5561013" y="2794000"/>
          <p14:tracePt t="92047" x="5575300" y="2794000"/>
          <p14:tracePt t="92054" x="5581650" y="2794000"/>
          <p14:tracePt t="92061" x="5602288" y="2794000"/>
          <p14:tracePt t="92068" x="5616575" y="2794000"/>
          <p14:tracePt t="92075" x="5630863" y="2794000"/>
          <p14:tracePt t="92083" x="5643563" y="2794000"/>
          <p14:tracePt t="92090" x="5657850" y="2794000"/>
          <p14:tracePt t="92096" x="5670550" y="2801938"/>
          <p14:tracePt t="92104" x="5678488" y="2801938"/>
          <p14:tracePt t="92111" x="5699125" y="2808288"/>
          <p14:tracePt t="92118" x="5711825" y="2814638"/>
          <p14:tracePt t="92126" x="5711825" y="2820988"/>
          <p14:tracePt t="92132" x="5726113" y="2835275"/>
          <p14:tracePt t="92139" x="5746750" y="2849563"/>
          <p14:tracePt t="92146" x="5753100" y="2870200"/>
          <p14:tracePt t="92152" x="5767388" y="2890838"/>
          <p14:tracePt t="92161" x="5781675" y="2903538"/>
          <p14:tracePt t="92166" x="5788025" y="2924175"/>
          <p14:tracePt t="92173" x="5794375" y="2944813"/>
          <p14:tracePt t="92182" x="5800725" y="2959100"/>
          <p14:tracePt t="92188" x="5800725" y="2979738"/>
          <p14:tracePt t="92196" x="5800725" y="2992438"/>
          <p14:tracePt t="92202" x="5808663" y="3006725"/>
          <p14:tracePt t="92210" x="5808663" y="3013075"/>
          <p14:tracePt t="92216" x="5815013" y="3013075"/>
          <p14:tracePt t="92223" x="5815013" y="3027363"/>
          <p14:tracePt t="92230" x="5815013" y="3033713"/>
          <p14:tracePt t="92237" x="5815013" y="3041650"/>
          <p14:tracePt t="92246" x="5815013" y="3054350"/>
          <p14:tracePt t="92250" x="5815013" y="3068638"/>
          <p14:tracePt t="92257" x="5815013" y="3081338"/>
          <p14:tracePt t="92264" x="5815013" y="3089275"/>
          <p14:tracePt t="92271" x="5815013" y="3101975"/>
          <p14:tracePt t="92279" x="5808663" y="3109913"/>
          <p14:tracePt t="92286" x="5808663" y="3122613"/>
          <p14:tracePt t="92296" x="5800725" y="3136900"/>
          <p14:tracePt t="92299" x="5800725" y="3143250"/>
          <p14:tracePt t="92307" x="5800725" y="3163888"/>
          <p14:tracePt t="92313" x="5800725" y="3170238"/>
          <p14:tracePt t="92321" x="5794375" y="3190875"/>
          <p14:tracePt t="92330" x="5788025" y="3219450"/>
          <p14:tracePt t="92334" x="5788025" y="3225800"/>
          <p14:tracePt t="92341" x="5781675" y="3246438"/>
          <p14:tracePt t="92348" x="5767388" y="3260725"/>
          <p14:tracePt t="92355" x="5761038" y="3281363"/>
          <p14:tracePt t="92363" x="5753100" y="3300413"/>
          <p14:tracePt t="92369" x="5753100" y="3308350"/>
          <p14:tracePt t="92379" x="5746750" y="3314700"/>
          <p14:tracePt t="92384" x="5740400" y="3321050"/>
          <p14:tracePt t="92391" x="5732463" y="3328988"/>
          <p14:tracePt t="92398" x="5732463" y="3335338"/>
          <p14:tracePt t="92405" x="5732463" y="3341688"/>
          <p14:tracePt t="92419" x="5726113" y="3349625"/>
          <p14:tracePt t="92427" x="5719763" y="3349625"/>
          <p14:tracePt t="92432" x="5719763" y="3355975"/>
          <p14:tracePt t="92446" x="5719763" y="3362325"/>
          <p14:tracePt t="92453" x="5719763" y="3370263"/>
          <p14:tracePt t="92463" x="5711825" y="3370263"/>
          <p14:tracePt t="92466" x="5711825" y="3376613"/>
          <p14:tracePt t="92475" x="5711825" y="3382963"/>
          <p14:tracePt t="92482" x="5705475" y="3390900"/>
          <p14:tracePt t="92489" x="5705475" y="3397250"/>
          <p14:tracePt t="92502" x="5699125" y="3403600"/>
          <p14:tracePt t="92517" x="5699125" y="3409950"/>
          <p14:tracePt t="92523" x="5691188" y="3417888"/>
          <p14:tracePt t="92537" x="5691188" y="3424238"/>
          <p14:tracePt t="92550" x="5684838" y="3430588"/>
          <p14:tracePt t="92573" x="5678488" y="3430588"/>
          <p14:tracePt t="92580" x="5678488" y="3438525"/>
          <p14:tracePt t="92597" x="5678488" y="3444875"/>
          <p14:tracePt t="92608" x="5670550" y="3451225"/>
          <p14:tracePt t="92614" x="5670550" y="3459163"/>
          <p14:tracePt t="92621" x="5664200" y="3459163"/>
          <p14:tracePt t="92635" x="5657850" y="3459163"/>
          <p14:tracePt t="92642" x="5657850" y="3465513"/>
          <p14:tracePt t="92656" x="5657850" y="3471863"/>
          <p14:tracePt t="92670" x="5651500" y="3471863"/>
          <p14:tracePt t="92692" x="5643563" y="3479800"/>
          <p14:tracePt t="92698" x="5643563" y="3486150"/>
          <p14:tracePt t="92713" x="5643563" y="3492500"/>
          <p14:tracePt t="92729" x="5637213" y="3500438"/>
          <p14:tracePt t="92733" x="5637213" y="3506788"/>
          <p14:tracePt t="92740" x="5630863" y="3506788"/>
          <p14:tracePt t="92747" x="5630863" y="3513138"/>
          <p14:tracePt t="92763" x="5630863" y="3521075"/>
          <p14:tracePt t="92776" x="5622925" y="3521075"/>
          <p14:tracePt t="92789" x="5616575" y="3521075"/>
          <p14:tracePt t="92797" x="5616575" y="3527425"/>
          <p14:tracePt t="92803" x="5616575" y="3533775"/>
          <p14:tracePt t="92824" x="5610225" y="3533775"/>
          <p14:tracePt t="92831" x="5610225" y="3540125"/>
          <p14:tracePt t="92838" x="5602288" y="3540125"/>
          <p14:tracePt t="92845" x="5602288" y="3548063"/>
          <p14:tracePt t="92859" x="5595938" y="3548063"/>
          <p14:tracePt t="92880" x="5589588" y="3554413"/>
          <p14:tracePt t="92895" x="5589588" y="3560763"/>
          <p14:tracePt t="92908" x="5581650" y="3560763"/>
          <p14:tracePt t="92929" x="5581650" y="3568700"/>
          <p14:tracePt t="92945" x="5581650" y="3575050"/>
          <p14:tracePt t="92949" x="5575300" y="3575050"/>
          <p14:tracePt t="92978" x="5568950" y="3581400"/>
          <p14:tracePt t="92993" x="5568950" y="3589338"/>
          <p14:tracePt t="93000" x="5561013" y="3589338"/>
          <p14:tracePt t="93014" x="5554663" y="3589338"/>
          <p14:tracePt t="93041" x="5554663" y="3595688"/>
          <p14:tracePt t="93047" x="5548313" y="3595688"/>
          <p14:tracePt t="93054" x="5548313" y="3602038"/>
          <p14:tracePt t="93062" x="5541963" y="3602038"/>
          <p14:tracePt t="93078" x="5541963" y="3609975"/>
          <p14:tracePt t="93096" x="5534025" y="3609975"/>
          <p14:tracePt t="93112" x="5527675" y="3609975"/>
          <p14:tracePt t="93131" x="5527675" y="3616325"/>
          <p14:tracePt t="93139" x="5521325" y="3616325"/>
          <p14:tracePt t="93144" x="5513388" y="3622675"/>
          <p14:tracePt t="93161" x="5507038" y="3622675"/>
          <p14:tracePt t="93168" x="5500688" y="3622675"/>
          <p14:tracePt t="93188" x="5492750" y="3622675"/>
          <p14:tracePt t="93195" x="5486400" y="3622675"/>
          <p14:tracePt t="93209" x="5480050" y="3622675"/>
          <p14:tracePt t="93223" x="5472113" y="3622675"/>
          <p14:tracePt t="93230" x="5465763" y="3622675"/>
          <p14:tracePt t="93250" x="5459413" y="3622675"/>
          <p14:tracePt t="93265" x="5451475" y="3622675"/>
          <p14:tracePt t="93286" x="5445125" y="3622675"/>
          <p14:tracePt t="93296" x="5438775" y="3622675"/>
          <p14:tracePt t="93306" x="5430838" y="3622675"/>
          <p14:tracePt t="93313" x="5424488" y="3622675"/>
          <p14:tracePt t="93334" x="5418138" y="3622675"/>
          <p14:tracePt t="93349" x="5411788" y="3622675"/>
          <p14:tracePt t="93384" x="5403850" y="3622675"/>
          <p14:tracePt t="93397" x="5397500" y="3622675"/>
          <p14:tracePt t="93432" x="5391150" y="3622675"/>
          <p14:tracePt t="93439" x="5391150" y="3616325"/>
          <p14:tracePt t="93447" x="5383213" y="3616325"/>
          <p14:tracePt t="93482" x="5376863" y="3616325"/>
          <p14:tracePt t="93496" x="5370513" y="3616325"/>
          <p14:tracePt t="93513" x="5370513" y="3609975"/>
          <p14:tracePt t="93530" x="5370513" y="3602038"/>
          <p14:tracePt t="93546" x="5370513" y="3595688"/>
          <p14:tracePt t="93580" x="5370513" y="3589338"/>
          <p14:tracePt t="93596" x="5370513" y="3581400"/>
          <p14:tracePt t="93630" x="5370513" y="3575050"/>
          <p14:tracePt t="93643" x="5370513" y="3568700"/>
          <p14:tracePt t="93670" x="5370513" y="3560763"/>
          <p14:tracePt t="93680" x="5370513" y="3554413"/>
          <p14:tracePt t="93691" x="5370513" y="3548063"/>
          <p14:tracePt t="93705" x="5370513" y="3540125"/>
          <p14:tracePt t="93740" x="5370513" y="3533775"/>
          <p14:tracePt t="93753" x="5370513" y="3527425"/>
          <p14:tracePt t="93789" x="5370513" y="3521075"/>
          <p14:tracePt t="93803" x="5370513" y="3513138"/>
          <p14:tracePt t="93838" x="5370513" y="3506788"/>
          <p14:tracePt t="93852" x="5370513" y="3500438"/>
          <p14:tracePt t="94802" x="5376863" y="3492500"/>
          <p14:tracePt t="94829" x="5383213" y="3492500"/>
          <p14:tracePt t="94845" x="5391150" y="3492500"/>
          <p14:tracePt t="94865" x="5397500" y="3492500"/>
          <p14:tracePt t="94872" x="5403850" y="3492500"/>
          <p14:tracePt t="94906" x="5411788" y="3492500"/>
          <p14:tracePt t="94920" x="5418138" y="3492500"/>
          <p14:tracePt t="94955" x="5424488" y="3492500"/>
          <p14:tracePt t="94969" x="5430838" y="3492500"/>
          <p14:tracePt t="94990" x="5438775" y="3492500"/>
          <p14:tracePt t="95004" x="5445125" y="3492500"/>
          <p14:tracePt t="95018" x="5451475" y="3492500"/>
          <p14:tracePt t="95026" x="5459413" y="3492500"/>
          <p14:tracePt t="95039" x="5465763" y="3492500"/>
          <p14:tracePt t="95047" x="5472113" y="3492500"/>
          <p14:tracePt t="95053" x="5480050" y="3492500"/>
          <p14:tracePt t="95075" x="5486400" y="3492500"/>
          <p14:tracePt t="95081" x="5492750" y="3492500"/>
          <p14:tracePt t="95096" x="5500688" y="3492500"/>
          <p14:tracePt t="95102" x="5507038" y="3492500"/>
          <p14:tracePt t="95117" x="5521325" y="3492500"/>
          <p14:tracePt t="95137" x="5527675" y="3492500"/>
          <p14:tracePt t="95145" x="5534025" y="3492500"/>
          <p14:tracePt t="95152" x="5541963" y="3492500"/>
          <p14:tracePt t="95172" x="5548313" y="3492500"/>
          <p14:tracePt t="95180" x="5554663" y="3492500"/>
          <p14:tracePt t="95201" x="5561013" y="3492500"/>
          <p14:tracePt t="95213" x="5561013" y="3500438"/>
          <p14:tracePt t="95221" x="5568950" y="3500438"/>
          <p14:tracePt t="95235" x="5568950" y="3506788"/>
          <p14:tracePt t="95250" x="5575300" y="3506788"/>
          <p14:tracePt t="95264" x="5581650" y="3506788"/>
          <p14:tracePt t="95298" x="5589588" y="3506788"/>
          <p14:tracePt t="95311" x="5595938" y="3506788"/>
          <p14:tracePt t="95376" x="5602288" y="3506788"/>
          <p14:tracePt t="95389" x="5610225" y="3506788"/>
          <p14:tracePt t="95514" x="5616575" y="3506788"/>
          <p14:tracePt t="95528" x="5622925" y="3506788"/>
          <p14:tracePt t="95564" x="5630863" y="3506788"/>
          <p14:tracePt t="95598" x="5637213" y="3506788"/>
          <p14:tracePt t="95612" x="5637213" y="3513138"/>
          <p14:tracePt t="95619" x="5643563" y="3513138"/>
          <p14:tracePt t="95628" x="5643563" y="3521075"/>
          <p14:tracePt t="95640" x="5651500" y="3521075"/>
          <p14:tracePt t="95655" x="5657850" y="3521075"/>
          <p14:tracePt t="95678" x="5664200" y="3521075"/>
          <p14:tracePt t="95689" x="5664200" y="3527425"/>
          <p14:tracePt t="95696" x="5670550" y="3527425"/>
          <p14:tracePt t="95703" x="5670550" y="3533775"/>
          <p14:tracePt t="95731" x="5678488" y="3533775"/>
          <p14:tracePt t="95739" x="5684838" y="3540125"/>
          <p14:tracePt t="95753" x="5684838" y="3548063"/>
          <p14:tracePt t="95761" x="5691188" y="3548063"/>
          <p14:tracePt t="95773" x="5699125" y="3554413"/>
          <p14:tracePt t="95780" x="5699125" y="3560763"/>
          <p14:tracePt t="95795" x="5699125" y="3568700"/>
          <p14:tracePt t="95802" x="5705475" y="3568700"/>
          <p14:tracePt t="95808" x="5705475" y="3575050"/>
          <p14:tracePt t="95815" x="5711825" y="3575050"/>
          <p14:tracePt t="95822" x="5711825" y="3581400"/>
          <p14:tracePt t="95829" x="5711825" y="3589338"/>
          <p14:tracePt t="95845" x="5711825" y="3595688"/>
          <p14:tracePt t="95851" x="5719763" y="3595688"/>
          <p14:tracePt t="95858" x="5719763" y="3602038"/>
          <p14:tracePt t="95864" x="5726113" y="3609975"/>
          <p14:tracePt t="95878" x="5726113" y="3616325"/>
          <p14:tracePt t="95885" x="5726113" y="3622675"/>
          <p14:tracePt t="95899" x="5732463" y="3622675"/>
          <p14:tracePt t="95913" x="5732463" y="3630613"/>
          <p14:tracePt t="95928" x="5732463" y="3636963"/>
          <p14:tracePt t="95948" x="5732463" y="3643313"/>
          <p14:tracePt t="95954" x="5732463" y="3649663"/>
          <p14:tracePt t="95969" x="5732463" y="3657600"/>
          <p14:tracePt t="95977" x="5732463" y="3663950"/>
          <p14:tracePt t="95996" x="5732463" y="3670300"/>
          <p14:tracePt t="96003" x="5732463" y="3678238"/>
          <p14:tracePt t="96018" x="5732463" y="3684588"/>
          <p14:tracePt t="96025" x="5732463" y="3690938"/>
          <p14:tracePt t="96039" x="5732463" y="3698875"/>
          <p14:tracePt t="96053" x="5732463" y="3705225"/>
          <p14:tracePt t="96061" x="5732463" y="3711575"/>
          <p14:tracePt t="96081" x="5732463" y="3719513"/>
          <p14:tracePt t="96088" x="5732463" y="3725863"/>
          <p14:tracePt t="96101" x="5732463" y="3732213"/>
          <p14:tracePt t="96111" x="5732463" y="3740150"/>
          <p14:tracePt t="96129" x="5732463" y="3746500"/>
          <p14:tracePt t="96137" x="5732463" y="3752850"/>
          <p14:tracePt t="96151" x="5732463" y="3767138"/>
          <p14:tracePt t="96158" x="5732463" y="3773488"/>
          <p14:tracePt t="96171" x="5732463" y="3779838"/>
          <p14:tracePt t="96179" x="5732463" y="3787775"/>
          <p14:tracePt t="96186" x="5732463" y="3794125"/>
          <p14:tracePt t="96195" x="5726113" y="3800475"/>
          <p14:tracePt t="96200" x="5726113" y="3808413"/>
          <p14:tracePt t="96206" x="5726113" y="3814763"/>
          <p14:tracePt t="96213" x="5726113" y="3821113"/>
          <p14:tracePt t="96228" x="5726113" y="3829050"/>
          <p14:tracePt t="96235" x="5726113" y="3835400"/>
          <p14:tracePt t="96248" x="5726113" y="3841750"/>
          <p14:tracePt t="96256" x="5726113" y="3849688"/>
          <p14:tracePt t="96270" x="5726113" y="3856038"/>
          <p14:tracePt t="96277" x="5726113" y="3862388"/>
          <p14:tracePt t="96297" x="5726113" y="3870325"/>
          <p14:tracePt t="96304" x="5726113" y="3876675"/>
          <p14:tracePt t="96318" x="5726113" y="3883025"/>
          <p14:tracePt t="96327" x="5726113" y="3889375"/>
          <p14:tracePt t="96347" x="5726113" y="3897313"/>
          <p14:tracePt t="96354" x="5726113" y="3903663"/>
          <p14:tracePt t="96368" x="5726113" y="3910013"/>
          <p14:tracePt t="96376" x="5726113" y="3917950"/>
          <p14:tracePt t="96381" x="5726113" y="3924300"/>
          <p14:tracePt t="96395" x="5726113" y="3930650"/>
          <p14:tracePt t="96402" x="5726113" y="3938588"/>
          <p14:tracePt t="96416" x="5726113" y="3944938"/>
          <p14:tracePt t="96423" x="5726113" y="3951288"/>
          <p14:tracePt t="96431" x="5732463" y="3951288"/>
          <p14:tracePt t="96438" x="5732463" y="3959225"/>
          <p14:tracePt t="96445" x="5732463" y="3965575"/>
          <p14:tracePt t="96452" x="5740400" y="3965575"/>
          <p14:tracePt t="96466" x="5740400" y="3971925"/>
          <p14:tracePt t="96472" x="5740400" y="3979863"/>
          <p14:tracePt t="96501" x="5740400" y="3986213"/>
          <p14:tracePt t="96515" x="5740400" y="3992563"/>
          <p14:tracePt t="96914" x="5746750" y="3992563"/>
          <p14:tracePt t="96920" x="5746750" y="4000500"/>
          <p14:tracePt t="96928" x="5761038" y="4006850"/>
          <p14:tracePt t="96936" x="5761038" y="4013200"/>
          <p14:tracePt t="96951" x="5767388" y="4019550"/>
          <p14:tracePt t="96960" x="5781675" y="4027488"/>
          <p14:tracePt t="96976" x="5788025" y="4027488"/>
          <p14:tracePt t="96983" x="5794375" y="4040188"/>
          <p14:tracePt t="96990" x="5800725" y="4048125"/>
          <p14:tracePt t="96998" x="5808663" y="4048125"/>
          <p14:tracePt t="97004" x="5821363" y="4054475"/>
          <p14:tracePt t="97011" x="5821363" y="4060825"/>
          <p14:tracePt t="97018" x="5835650" y="4068763"/>
          <p14:tracePt t="97027" x="5842000" y="4075113"/>
          <p14:tracePt t="97033" x="5849938" y="4081463"/>
          <p14:tracePt t="97040" x="5862638" y="4089400"/>
          <p14:tracePt t="97048" x="5870575" y="4089400"/>
          <p14:tracePt t="97054" x="5883275" y="4095750"/>
          <p14:tracePt t="97061" x="5883275" y="4102100"/>
          <p14:tracePt t="97069" x="5897563" y="4110038"/>
          <p14:tracePt t="97077" x="5911850" y="4110038"/>
          <p14:tracePt t="97083" x="5911850" y="4116388"/>
          <p14:tracePt t="97089" x="5924550" y="4122738"/>
          <p14:tracePt t="97103" x="5930900" y="4129088"/>
          <p14:tracePt t="97117" x="5938838" y="4129088"/>
          <p14:tracePt t="97128" x="5945188" y="4129088"/>
          <p14:tracePt t="97139" x="5951538" y="4137025"/>
          <p14:tracePt t="97146" x="5959475" y="4137025"/>
          <p14:tracePt t="97153" x="5959475" y="4143375"/>
          <p14:tracePt t="97167" x="5965825" y="4143375"/>
          <p14:tracePt t="97174" x="5972175" y="4143375"/>
          <p14:tracePt t="97187" x="5980113" y="4149725"/>
          <p14:tracePt t="97194" x="5986463" y="4149725"/>
          <p14:tracePt t="97201" x="5986463" y="4157663"/>
          <p14:tracePt t="97209" x="6000750" y="4157663"/>
          <p14:tracePt t="97223" x="6007100" y="4157663"/>
          <p14:tracePt t="97230" x="6021388" y="4157663"/>
          <p14:tracePt t="97237" x="6021388" y="4164013"/>
          <p14:tracePt t="97244" x="6027738" y="4164013"/>
          <p14:tracePt t="97250" x="6034088" y="4170363"/>
          <p14:tracePt t="97259" x="6040438" y="4170363"/>
          <p14:tracePt t="97264" x="6048375" y="4170363"/>
          <p14:tracePt t="97279" x="6054725" y="4170363"/>
          <p14:tracePt t="97285" x="6061075" y="4170363"/>
          <p14:tracePt t="97294" x="6069013" y="4170363"/>
          <p14:tracePt t="97306" x="6075363" y="4170363"/>
          <p14:tracePt t="97313" x="6081713" y="4170363"/>
          <p14:tracePt t="97328" x="6096000" y="4170363"/>
          <p14:tracePt t="97342" x="6102350" y="4170363"/>
          <p14:tracePt t="97348" x="6110288" y="4170363"/>
          <p14:tracePt t="97355" x="6116638" y="4170363"/>
          <p14:tracePt t="97363" x="6122988" y="4170363"/>
          <p14:tracePt t="97378" x="6137275" y="4170363"/>
          <p14:tracePt t="97390" x="6143625" y="4170363"/>
          <p14:tracePt t="97397" x="6151563" y="4170363"/>
          <p14:tracePt t="97411" x="6157913" y="4170363"/>
          <p14:tracePt t="97419" x="6164263" y="4170363"/>
          <p14:tracePt t="97432" x="6178550" y="4170363"/>
          <p14:tracePt t="97446" x="6184900" y="4170363"/>
          <p14:tracePt t="97461" x="6191250" y="4170363"/>
          <p14:tracePt t="97467" x="6199188" y="4170363"/>
          <p14:tracePt t="97488" x="6205538" y="4170363"/>
          <p14:tracePt t="97495" x="6211888" y="4170363"/>
          <p14:tracePt t="97531" x="6219825" y="4170363"/>
          <p14:tracePt t="97545" x="6226175" y="4170363"/>
          <p14:tracePt t="97572" x="6232525" y="4170363"/>
          <p14:tracePt t="97579" x="6240463" y="4170363"/>
          <p14:tracePt t="97586" x="6240463" y="4164013"/>
          <p14:tracePt t="97595" x="6246813" y="4164013"/>
          <p14:tracePt t="97600" x="6253163" y="4164013"/>
          <p14:tracePt t="97606" x="6261100" y="4164013"/>
          <p14:tracePt t="97628" x="6267450" y="4164013"/>
          <p14:tracePt t="97649" x="6273800" y="4164013"/>
          <p14:tracePt t="97678" x="6280150" y="4157663"/>
          <p14:tracePt t="97691" x="6288088" y="4149725"/>
          <p14:tracePt t="97697" x="6300788" y="4143375"/>
          <p14:tracePt t="97706" x="6315075" y="4143375"/>
          <p14:tracePt t="97721" x="6321425" y="4143375"/>
          <p14:tracePt t="97730" x="6329363" y="4137025"/>
          <p14:tracePt t="97751" x="6335713" y="4129088"/>
          <p14:tracePt t="97778" x="6342063" y="4129088"/>
          <p14:tracePt t="97805" x="6350000" y="4129088"/>
          <p14:tracePt t="97820" x="6356350" y="4122738"/>
          <p14:tracePt t="97827" x="6370638" y="4122738"/>
          <p14:tracePt t="97834" x="6391275" y="4116388"/>
          <p14:tracePt t="97841" x="6397625" y="4110038"/>
          <p14:tracePt t="97848" x="6403975" y="4110038"/>
          <p14:tracePt t="97855" x="6410325" y="4110038"/>
          <p14:tracePt t="97869" x="6410325" y="4102100"/>
          <p14:tracePt t="97883" x="6410325" y="4095750"/>
          <p14:tracePt t="97889" x="6418263" y="4095750"/>
          <p14:tracePt t="97903" x="6424613" y="4095750"/>
          <p14:tracePt t="97952" x="6430963" y="4089400"/>
          <p14:tracePt t="97968" x="6445250" y="4081463"/>
          <p14:tracePt t="97975" x="6459538" y="4075113"/>
          <p14:tracePt t="97981" x="6472238" y="4075113"/>
          <p14:tracePt t="98004" x="6480175" y="4068763"/>
          <p14:tracePt t="98019" x="6486525" y="4068763"/>
          <p14:tracePt t="98027" x="6486525" y="4060825"/>
          <p14:tracePt t="98034" x="6492875" y="4060825"/>
          <p14:tracePt t="98056" x="6492875" y="4054475"/>
          <p14:tracePt t="98069" x="6500813" y="4054475"/>
          <p14:tracePt t="98084" x="6507163" y="4054475"/>
          <p14:tracePt t="98161" x="6507163" y="4048125"/>
          <p14:tracePt t="98179" x="6513513" y="4040188"/>
          <p14:tracePt t="98185" x="6521450" y="4040188"/>
          <p14:tracePt t="98200" x="6534150" y="4040188"/>
          <p14:tracePt t="98208" x="6534150" y="4033838"/>
          <p14:tracePt t="98214" x="6540500" y="4033838"/>
          <p14:tracePt t="98221" x="6548438" y="4027488"/>
          <p14:tracePt t="98250" x="6554788" y="4027488"/>
          <p14:tracePt t="98263" x="6561138" y="4027488"/>
          <p14:tracePt t="98284" x="6569075" y="4027488"/>
          <p14:tracePt t="98361" x="6569075" y="4019550"/>
          <p14:tracePt t="98368" x="6575425" y="4019550"/>
          <p14:tracePt t="98389" x="6575425" y="4013200"/>
          <p14:tracePt t="98395" x="6581775" y="4013200"/>
          <p14:tracePt t="98402" x="6589713" y="4013200"/>
          <p14:tracePt t="98410" x="6602413" y="4006850"/>
          <p14:tracePt t="98424" x="6610350" y="4000500"/>
          <p14:tracePt t="98431" x="6616700" y="4000500"/>
          <p14:tracePt t="98461" x="6623050" y="4000500"/>
          <p14:tracePt t="98473" x="6630988" y="3992563"/>
          <p14:tracePt t="98494" x="6630988" y="3986213"/>
          <p14:tracePt t="98512" x="6637338" y="3986213"/>
          <p14:tracePt t="98518" x="6643688" y="3986213"/>
          <p14:tracePt t="98528" x="6643688" y="3979863"/>
          <p14:tracePt t="98539" x="6650038" y="3979863"/>
          <p14:tracePt t="98546" x="6657975" y="3971925"/>
          <p14:tracePt t="98561" x="6664325" y="3965575"/>
          <p14:tracePt t="98567" x="6670675" y="3965575"/>
          <p14:tracePt t="98580" x="6678613" y="3965575"/>
          <p14:tracePt t="98587" x="6684963" y="3959225"/>
          <p14:tracePt t="98594" x="6691313" y="3951288"/>
          <p14:tracePt t="98610" x="6705600" y="3944938"/>
          <p14:tracePt t="98623" x="6705600" y="3938588"/>
          <p14:tracePt t="98630" x="6719888" y="3938588"/>
          <p14:tracePt t="98637" x="6726238" y="3938588"/>
          <p14:tracePt t="98644" x="6726238" y="3930650"/>
          <p14:tracePt t="98650" x="6740525" y="3924300"/>
          <p14:tracePt t="98657" x="6746875" y="3917950"/>
          <p14:tracePt t="98664" x="6753225" y="3917950"/>
          <p14:tracePt t="98671" x="6761163" y="3910013"/>
          <p14:tracePt t="98685" x="6773863" y="3903663"/>
          <p14:tracePt t="98694" x="6780213" y="3903663"/>
          <p14:tracePt t="98700" x="6780213" y="3897313"/>
          <p14:tracePt t="98707" x="6788150" y="3889375"/>
          <p14:tracePt t="98714" x="6794500" y="3883025"/>
          <p14:tracePt t="98721" x="6800850" y="3883025"/>
          <p14:tracePt t="98728" x="6808788" y="3876675"/>
          <p14:tracePt t="98736" x="6815138" y="3870325"/>
          <p14:tracePt t="98744" x="6821488" y="3862388"/>
          <p14:tracePt t="98750" x="6829425" y="3856038"/>
          <p14:tracePt t="98757" x="6835775" y="3849688"/>
          <p14:tracePt t="98764" x="6842125" y="3849688"/>
          <p14:tracePt t="98770" x="6850063" y="3841750"/>
          <p14:tracePt t="98777" x="6862763" y="3821113"/>
          <p14:tracePt t="98784" x="6883400" y="3814763"/>
          <p14:tracePt t="98791" x="6897688" y="3800475"/>
          <p14:tracePt t="98798" x="6910388" y="3787775"/>
          <p14:tracePt t="98806" x="6918325" y="3773488"/>
          <p14:tracePt t="98813" x="6931025" y="3773488"/>
          <p14:tracePt t="98822" x="6938963" y="3760788"/>
          <p14:tracePt t="98829" x="6945313" y="3746500"/>
          <p14:tracePt t="98836" x="6959600" y="3740150"/>
          <p14:tracePt t="98844" x="6972300" y="3725863"/>
          <p14:tracePt t="98851" x="6980238" y="3711575"/>
          <p14:tracePt t="98858" x="6986588" y="3698875"/>
          <p14:tracePt t="98864" x="7007225" y="3678238"/>
          <p14:tracePt t="98871" x="7027863" y="3657600"/>
          <p14:tracePt t="98878" x="7040563" y="3636963"/>
          <p14:tracePt t="98885" x="7054850" y="3616325"/>
          <p14:tracePt t="98894" x="7061200" y="3595688"/>
          <p14:tracePt t="98900" x="7075488" y="3575050"/>
          <p14:tracePt t="98907" x="7081838" y="3560763"/>
          <p14:tracePt t="98914" x="7089775" y="3548063"/>
          <p14:tracePt t="98920" x="7102475" y="3527425"/>
          <p14:tracePt t="98927" x="7110413" y="3513138"/>
          <p14:tracePt t="98934" x="7110413" y="3492500"/>
          <p14:tracePt t="98941" x="7116763" y="3471863"/>
          <p14:tracePt t="98948" x="7123113" y="3459163"/>
          <p14:tracePt t="98955" x="7131050" y="3444875"/>
          <p14:tracePt t="98964" x="7137400" y="3424238"/>
          <p14:tracePt t="98969" x="7143750" y="3409950"/>
          <p14:tracePt t="98977" x="7150100" y="3390900"/>
          <p14:tracePt t="98984" x="7158038" y="3370263"/>
          <p14:tracePt t="98992" x="7158038" y="3355975"/>
          <p14:tracePt t="98999" x="7164388" y="3341688"/>
          <p14:tracePt t="99005" x="7170738" y="3328988"/>
          <p14:tracePt t="99012" x="7178675" y="3300413"/>
          <p14:tracePt t="99019" x="7185025" y="3281363"/>
          <p14:tracePt t="99027" x="7191375" y="3267075"/>
          <p14:tracePt t="99034" x="7199313" y="3246438"/>
          <p14:tracePt t="99043" x="7199313" y="3225800"/>
          <p14:tracePt t="99050" x="7199313" y="3211513"/>
          <p14:tracePt t="99056" x="7199313" y="3198813"/>
          <p14:tracePt t="99063" x="7199313" y="3190875"/>
          <p14:tracePt t="99069" x="7199313" y="3170238"/>
          <p14:tracePt t="99077" x="7199313" y="3163888"/>
          <p14:tracePt t="99084" x="7199313" y="3151188"/>
          <p14:tracePt t="99091" x="7199313" y="3136900"/>
          <p14:tracePt t="99099" x="7199313" y="3130550"/>
          <p14:tracePt t="99105" x="7199313" y="3109913"/>
          <p14:tracePt t="99119" x="7199313" y="3095625"/>
          <p14:tracePt t="99127" x="7199313" y="3089275"/>
          <p14:tracePt t="99134" x="7191375" y="3081338"/>
          <p14:tracePt t="99144" x="7185025" y="3068638"/>
          <p14:tracePt t="99150" x="7185025" y="3060700"/>
          <p14:tracePt t="99161" x="7178675" y="3054350"/>
          <p14:tracePt t="99166" x="7170738" y="3048000"/>
          <p14:tracePt t="99173" x="7158038" y="3033713"/>
          <p14:tracePt t="99181" x="7150100" y="3027363"/>
          <p14:tracePt t="99187" x="7137400" y="3013075"/>
          <p14:tracePt t="99195" x="7116763" y="3000375"/>
          <p14:tracePt t="99203" x="7110413" y="3000375"/>
          <p14:tracePt t="99211" x="7089775" y="2992438"/>
          <p14:tracePt t="99219" x="7081838" y="2992438"/>
          <p14:tracePt t="99227" x="7069138" y="2986088"/>
          <p14:tracePt t="99235" x="7054850" y="2986088"/>
          <p14:tracePt t="99244" x="7040563" y="2986088"/>
          <p14:tracePt t="99251" x="7027863" y="2986088"/>
          <p14:tracePt t="99260" x="7013575" y="2986088"/>
          <p14:tracePt t="99266" x="6992938" y="2986088"/>
          <p14:tracePt t="99273" x="6972300" y="2986088"/>
          <p14:tracePt t="99281" x="6959600" y="3000375"/>
          <p14:tracePt t="99288" x="6938963" y="3006725"/>
          <p14:tracePt t="99296" x="6918325" y="3013075"/>
          <p14:tracePt t="99304" x="6904038" y="3021013"/>
          <p14:tracePt t="99312" x="6889750" y="3033713"/>
          <p14:tracePt t="99320" x="6870700" y="3041650"/>
          <p14:tracePt t="99328" x="6862763" y="3048000"/>
          <p14:tracePt t="99337" x="6842125" y="3060700"/>
          <p14:tracePt t="99345" x="6821488" y="3068638"/>
          <p14:tracePt t="99352" x="6815138" y="3081338"/>
          <p14:tracePt t="99359" x="6794500" y="3095625"/>
          <p14:tracePt t="99367" x="6780213" y="3095625"/>
          <p14:tracePt t="99376" x="6773863" y="3101975"/>
          <p14:tracePt t="99384" x="6761163" y="3116263"/>
          <p14:tracePt t="99393" x="6746875" y="3122613"/>
          <p14:tracePt t="99400" x="6740525" y="3136900"/>
          <p14:tracePt t="99411" x="6719888" y="3136900"/>
          <p14:tracePt t="99418" x="6711950" y="3151188"/>
          <p14:tracePt t="99423" x="6705600" y="3163888"/>
          <p14:tracePt t="99431" x="6691313" y="3170238"/>
          <p14:tracePt t="99439" x="6678613" y="3178175"/>
          <p14:tracePt t="99447" x="6670675" y="3184525"/>
          <p14:tracePt t="99454" x="6657975" y="3198813"/>
          <p14:tracePt t="99460" x="6650038" y="3205163"/>
          <p14:tracePt t="99468" x="6643688" y="3211513"/>
          <p14:tracePt t="99477" x="6630988" y="3225800"/>
          <p14:tracePt t="99482" x="6623050" y="3225800"/>
          <p14:tracePt t="99488" x="6616700" y="3240088"/>
          <p14:tracePt t="99496" x="6610350" y="3252788"/>
          <p14:tracePt t="99503" x="6596063" y="3260725"/>
          <p14:tracePt t="99510" x="6589713" y="3267075"/>
          <p14:tracePt t="99518" x="6589713" y="3273425"/>
          <p14:tracePt t="99528" x="6581775" y="3273425"/>
          <p14:tracePt t="99532" x="6575425" y="3281363"/>
          <p14:tracePt t="99546" x="6569075" y="3287713"/>
          <p14:tracePt t="99553" x="6561138" y="3287713"/>
          <p14:tracePt t="99567" x="6561138" y="3294063"/>
          <p14:tracePt t="99575" x="6554788" y="3300413"/>
          <p14:tracePt t="99581" x="6548438" y="3300413"/>
          <p14:tracePt t="99597" x="6540500" y="3308350"/>
          <p14:tracePt t="99603" x="6540500" y="3314700"/>
          <p14:tracePt t="99612" x="6534150" y="3321050"/>
          <p14:tracePt t="99616" x="6534150" y="3328988"/>
          <p14:tracePt t="99624" x="6527800" y="3328988"/>
          <p14:tracePt t="99630" x="6521450" y="3341688"/>
          <p14:tracePt t="99637" x="6513513" y="3341688"/>
          <p14:tracePt t="99644" x="6513513" y="3349625"/>
          <p14:tracePt t="99651" x="6513513" y="3355975"/>
          <p14:tracePt t="99658" x="6507163" y="3355975"/>
          <p14:tracePt t="99665" x="6500813" y="3370263"/>
          <p14:tracePt t="99679" x="6492875" y="3376613"/>
          <p14:tracePt t="99686" x="6486525" y="3382963"/>
          <p14:tracePt t="99694" x="6486525" y="3390900"/>
          <p14:tracePt t="99700" x="6486525" y="3397250"/>
          <p14:tracePt t="99707" x="6486525" y="3403600"/>
          <p14:tracePt t="99713" x="6480175" y="3403600"/>
          <p14:tracePt t="99720" x="6480175" y="3417888"/>
          <p14:tracePt t="99728" x="6472238" y="3417888"/>
          <p14:tracePt t="99735" x="6472238" y="3424238"/>
          <p14:tracePt t="99743" x="6472238" y="3438525"/>
          <p14:tracePt t="99756" x="6472238" y="3444875"/>
          <p14:tracePt t="99763" x="6465888" y="3451225"/>
          <p14:tracePt t="99770" x="6465888" y="3459163"/>
          <p14:tracePt t="99777" x="6459538" y="3465513"/>
          <p14:tracePt t="99783" x="6459538" y="3471863"/>
          <p14:tracePt t="99792" x="6459538" y="3486150"/>
          <p14:tracePt t="99798" x="6451600" y="3486150"/>
          <p14:tracePt t="99805" x="6451600" y="3500438"/>
          <p14:tracePt t="99812" x="6451600" y="3506788"/>
          <p14:tracePt t="99819" x="6451600" y="3513138"/>
          <p14:tracePt t="99827" x="6451600" y="3527425"/>
          <p14:tracePt t="99833" x="6445250" y="3533775"/>
          <p14:tracePt t="99841" x="6445250" y="3548063"/>
          <p14:tracePt t="99848" x="6438900" y="3548063"/>
          <p14:tracePt t="99854" x="6438900" y="3560763"/>
          <p14:tracePt t="99861" x="6438900" y="3568700"/>
          <p14:tracePt t="99869" x="6438900" y="3581400"/>
          <p14:tracePt t="99877" x="6438900" y="3595688"/>
          <p14:tracePt t="99882" x="6438900" y="3602038"/>
          <p14:tracePt t="99890" x="6438900" y="3616325"/>
          <p14:tracePt t="99897" x="6438900" y="3622675"/>
          <p14:tracePt t="99904" x="6438900" y="3649663"/>
          <p14:tracePt t="99911" x="6438900" y="3690938"/>
          <p14:tracePt t="99917" x="6438900" y="3725863"/>
          <p14:tracePt t="99927" x="6438900" y="3760788"/>
          <p14:tracePt t="99945" x="6445250" y="3856038"/>
          <p14:tracePt t="99953" x="6451600" y="3876675"/>
          <p14:tracePt t="99961" x="6459538" y="3917950"/>
          <p14:tracePt t="99966" x="6472238" y="3938588"/>
          <p14:tracePt t="99973" x="6480175" y="3979863"/>
          <p14:tracePt t="99980" x="6486525" y="3992563"/>
          <p14:tracePt t="99988" x="6500813" y="4013200"/>
          <p14:tracePt t="99994" x="6507163" y="4040188"/>
          <p14:tracePt t="100001" x="6513513" y="4054475"/>
          <p14:tracePt t="100009" x="6521450" y="4081463"/>
          <p14:tracePt t="100015" x="6527800" y="4102100"/>
          <p14:tracePt t="100022" x="6540500" y="4116388"/>
          <p14:tracePt t="100028" x="6548438" y="4137025"/>
          <p14:tracePt t="100036" x="6561138" y="4149725"/>
          <p14:tracePt t="100044" x="6569075" y="4164013"/>
          <p14:tracePt t="100050" x="6581775" y="4178300"/>
          <p14:tracePt t="100057" x="6596063" y="4191000"/>
          <p14:tracePt t="100063" x="6602413" y="4198938"/>
          <p14:tracePt t="100070" x="6610350" y="4205288"/>
          <p14:tracePt t="100077" x="6616700" y="4211638"/>
          <p14:tracePt t="100099" x="6623050" y="4211638"/>
          <p14:tracePt t="100107" x="6623050" y="4219575"/>
          <p14:tracePt t="100113" x="6630988" y="4219575"/>
          <p14:tracePt t="100120" x="6637338" y="4219575"/>
          <p14:tracePt t="100127" x="6637338" y="4225925"/>
          <p14:tracePt t="100134" x="6643688" y="4225925"/>
          <p14:tracePt t="100143" x="6650038" y="4232275"/>
          <p14:tracePt t="100148" x="6664325" y="4232275"/>
          <p14:tracePt t="100155" x="6699250" y="4240213"/>
          <p14:tracePt t="100161" x="6726238" y="4246563"/>
          <p14:tracePt t="100168" x="6740525" y="4246563"/>
          <p14:tracePt t="100177" x="6761163" y="4252913"/>
          <p14:tracePt t="100182" x="6780213" y="4252913"/>
          <p14:tracePt t="100190" x="6800850" y="4252913"/>
          <p14:tracePt t="100197" x="6821488" y="4252913"/>
          <p14:tracePt t="100204" x="6835775" y="4252913"/>
          <p14:tracePt t="100212" x="6856413" y="4252913"/>
          <p14:tracePt t="100219" x="6870700" y="4252913"/>
          <p14:tracePt t="100227" x="6889750" y="4252913"/>
          <p14:tracePt t="100233" x="6904038" y="4252913"/>
          <p14:tracePt t="100240" x="6918325" y="4246563"/>
          <p14:tracePt t="100246" x="6938963" y="4246563"/>
          <p14:tracePt t="100254" x="6945313" y="4246563"/>
          <p14:tracePt t="100260" x="6965950" y="4246563"/>
          <p14:tracePt t="100267" x="6980238" y="4240213"/>
          <p14:tracePt t="100275" x="6986588" y="4232275"/>
          <p14:tracePt t="100280" x="7000875" y="4225925"/>
          <p14:tracePt t="100289" x="7007225" y="4225925"/>
          <p14:tracePt t="100296" x="7019925" y="4219575"/>
          <p14:tracePt t="100303" x="7027863" y="4219575"/>
          <p14:tracePt t="100310" x="7027863" y="4211638"/>
          <p14:tracePt t="100317" x="7034213" y="4205288"/>
          <p14:tracePt t="100325" x="7048500" y="4205288"/>
          <p14:tracePt t="100330" x="7048500" y="4198938"/>
          <p14:tracePt t="100339" x="7054850" y="4198938"/>
          <p14:tracePt t="100345" x="7061200" y="4191000"/>
          <p14:tracePt t="100351" x="7069138" y="4184650"/>
          <p14:tracePt t="100361" x="7075488" y="4184650"/>
          <p14:tracePt t="100365" x="7081838" y="4178300"/>
          <p14:tracePt t="100372" x="7089775" y="4170363"/>
          <p14:tracePt t="100380" x="7096125" y="4170363"/>
          <p14:tracePt t="100388" x="7110413" y="4157663"/>
          <p14:tracePt t="100395" x="7116763" y="4149725"/>
          <p14:tracePt t="100401" x="7123113" y="4143375"/>
          <p14:tracePt t="100410" x="7137400" y="4143375"/>
          <p14:tracePt t="100415" x="7143750" y="4137025"/>
          <p14:tracePt t="100421" x="7143750" y="4129088"/>
          <p14:tracePt t="100435" x="7150100" y="4122738"/>
          <p14:tracePt t="100444" x="7158038" y="4116388"/>
          <p14:tracePt t="100456" x="7164388" y="4116388"/>
          <p14:tracePt t="100463" x="7170738" y="4110038"/>
          <p14:tracePt t="100470" x="7170738" y="4102100"/>
          <p14:tracePt t="100477" x="7178675" y="4102100"/>
          <p14:tracePt t="100485" x="7185025" y="4095750"/>
          <p14:tracePt t="100493" x="7191375" y="4095750"/>
          <p14:tracePt t="100499" x="7199313" y="4089400"/>
          <p14:tracePt t="100505" x="7205663" y="4081463"/>
          <p14:tracePt t="100520" x="7212013" y="4081463"/>
          <p14:tracePt t="100527" x="7219950" y="4075113"/>
          <p14:tracePt t="100534" x="7219950" y="4068763"/>
          <p14:tracePt t="100541" x="7226300" y="4068763"/>
          <p14:tracePt t="100554" x="7232650" y="4068763"/>
          <p14:tracePt t="100561" x="7240588" y="4068763"/>
          <p14:tracePt t="100568" x="7240588" y="4060825"/>
          <p14:tracePt t="100583" x="7240588" y="4054475"/>
          <p14:tracePt t="100596" x="7246938" y="4054475"/>
          <p14:tracePt t="100611" x="7253288" y="4054475"/>
          <p14:tracePt t="100630" x="7253288" y="4048125"/>
          <p14:tracePt t="101119" x="7253288" y="4019550"/>
          <p14:tracePt t="101126" x="7253288" y="3951288"/>
          <p14:tracePt t="101133" x="7246938" y="3883025"/>
          <p14:tracePt t="101140" x="7246938" y="3808413"/>
          <p14:tracePt t="101147" x="7240588" y="3740150"/>
          <p14:tracePt t="101153" x="7226300" y="3663950"/>
          <p14:tracePt t="101160" x="7212013" y="3575050"/>
          <p14:tracePt t="101168" x="7191375" y="3506788"/>
          <p14:tracePt t="101176" x="7185025" y="3438525"/>
          <p14:tracePt t="101183" x="7178675" y="3370263"/>
          <p14:tracePt t="101189" x="7170738" y="3314700"/>
          <p14:tracePt t="101196" x="7150100" y="3260725"/>
          <p14:tracePt t="101203" x="7143750" y="3211513"/>
          <p14:tracePt t="101209" x="7137400" y="3178175"/>
          <p14:tracePt t="101217" x="7131050" y="3130550"/>
          <p14:tracePt t="101226" x="7116763" y="3089275"/>
          <p14:tracePt t="101231" x="7110413" y="3054350"/>
          <p14:tracePt t="101238" x="7102475" y="3033713"/>
          <p14:tracePt t="101244" x="7089775" y="3006725"/>
          <p14:tracePt t="101251" x="7075488" y="2965450"/>
          <p14:tracePt t="101259" x="7061200" y="2944813"/>
          <p14:tracePt t="101266" x="7048500" y="2924175"/>
          <p14:tracePt t="101273" x="7034213" y="2911475"/>
          <p14:tracePt t="101280" x="7013575" y="2890838"/>
          <p14:tracePt t="101287" x="7007225" y="2870200"/>
          <p14:tracePt t="101294" x="6992938" y="2862263"/>
          <p14:tracePt t="101301" x="6980238" y="2849563"/>
          <p14:tracePt t="101309" x="6972300" y="2835275"/>
          <p14:tracePt t="101315" x="6951663" y="2828925"/>
          <p14:tracePt t="101322" x="6938963" y="2820988"/>
          <p14:tracePt t="101329" x="6924675" y="2814638"/>
          <p14:tracePt t="101336" x="6910388" y="2808288"/>
          <p14:tracePt t="101342" x="6889750" y="2801938"/>
          <p14:tracePt t="101349" x="6883400" y="2794000"/>
          <p14:tracePt t="101357" x="6870700" y="2794000"/>
          <p14:tracePt t="101364" x="6856413" y="2794000"/>
          <p14:tracePt t="101372" x="6850063" y="2794000"/>
          <p14:tracePt t="101379" x="6835775" y="2794000"/>
          <p14:tracePt t="101386" x="6835775" y="2787650"/>
          <p14:tracePt t="101393" x="6829425" y="2787650"/>
          <p14:tracePt t="101400" x="6821488" y="2781300"/>
          <p14:tracePt t="101406" x="6815138" y="2781300"/>
          <p14:tracePt t="101414" x="6808788" y="2781300"/>
          <p14:tracePt t="101421" x="6800850" y="2773363"/>
          <p14:tracePt t="101427" x="6794500" y="2773363"/>
          <p14:tracePt t="101435" x="6788150" y="2773363"/>
          <p14:tracePt t="101444" x="6773863" y="2773363"/>
          <p14:tracePt t="101448" x="6767513" y="2773363"/>
          <p14:tracePt t="101455" x="6761163" y="2773363"/>
          <p14:tracePt t="101469" x="6753225" y="2773363"/>
          <p14:tracePt t="101477" x="6746875" y="2773363"/>
          <p14:tracePt t="101490" x="6740525" y="2773363"/>
          <p14:tracePt t="101511" x="6732588" y="2773363"/>
          <p14:tracePt t="101545" x="6726238" y="2773363"/>
          <p14:tracePt t="101630" x="6726238" y="2767013"/>
          <p14:tracePt t="101665" x="6726238" y="2760663"/>
          <p14:tracePt t="101694" x="6726238" y="2752725"/>
          <p14:tracePt t="101701" x="6732588" y="2746375"/>
          <p14:tracePt t="101710" x="6746875" y="2740025"/>
          <p14:tracePt t="101714" x="6753225" y="2732088"/>
          <p14:tracePt t="101721" x="6767513" y="2719388"/>
          <p14:tracePt t="101727" x="6780213" y="2705100"/>
          <p14:tracePt t="101735" x="6788150" y="2690813"/>
          <p14:tracePt t="101744" x="6800850" y="2678113"/>
          <p14:tracePt t="101749" x="6815138" y="2663825"/>
          <p14:tracePt t="101755" x="6821488" y="2657475"/>
          <p14:tracePt t="101762" x="6835775" y="2636838"/>
          <p14:tracePt t="101770" x="6835775" y="2630488"/>
          <p14:tracePt t="101777" x="6842125" y="2630488"/>
          <p14:tracePt t="101783" x="6850063" y="2622550"/>
          <p14:tracePt t="101794" x="6850063" y="2616200"/>
          <p14:tracePt t="101811" x="6850063" y="2609850"/>
          <p14:tracePt t="101819" x="6856413" y="2609850"/>
          <p14:tracePt t="101827" x="6856413" y="2601913"/>
          <p14:tracePt t="101833" x="6862763" y="2601913"/>
          <p14:tracePt t="101847" x="6870700" y="2601913"/>
          <p14:tracePt t="101855" x="6889750" y="2616200"/>
          <p14:tracePt t="101860" x="6904038" y="2630488"/>
          <p14:tracePt t="101869" x="6924675" y="2636838"/>
          <p14:tracePt t="101877" x="6951663" y="2657475"/>
          <p14:tracePt t="101882" x="6980238" y="2678113"/>
          <p14:tracePt t="101890" x="7019925" y="2705100"/>
          <p14:tracePt t="101898" x="7048500" y="2719388"/>
          <p14:tracePt t="101903" x="7075488" y="2740025"/>
          <p14:tracePt t="101911" x="7110413" y="2746375"/>
          <p14:tracePt t="101917" x="7131050" y="2760663"/>
          <p14:tracePt t="101927" x="7150100" y="2767013"/>
          <p14:tracePt t="101930" x="7164388" y="2767013"/>
          <p14:tracePt t="101937" x="7185025" y="2773363"/>
          <p14:tracePt t="101946" x="7191375" y="2773363"/>
          <p14:tracePt t="101951" x="7199313" y="2781300"/>
          <p14:tracePt t="101959" x="7205663" y="2781300"/>
          <p14:tracePt t="101994" x="7212013" y="2781300"/>
          <p14:tracePt t="102241" x="7164388" y="2924175"/>
          <p14:tracePt t="102248" x="7096125" y="3184525"/>
          <p14:tracePt t="102256" x="7048500" y="3409950"/>
          <p14:tracePt t="102263" x="7034213" y="3548063"/>
          <p14:tracePt t="102271" x="7034213" y="3684588"/>
          <p14:tracePt t="102277" x="7034213" y="3808413"/>
          <p14:tracePt t="102285" x="7034213" y="3924300"/>
          <p14:tracePt t="102292" x="7034213" y="4019550"/>
          <p14:tracePt t="102298" x="7034213" y="4122738"/>
          <p14:tracePt t="102305" x="7048500" y="4211638"/>
          <p14:tracePt t="102312" x="7048500" y="4294188"/>
          <p14:tracePt t="102319" x="7048500" y="4362450"/>
          <p14:tracePt t="102326" x="7048500" y="4430713"/>
          <p14:tracePt t="102333" x="7048500" y="4486275"/>
          <p14:tracePt t="102341" x="7048500" y="4519613"/>
          <p14:tracePt t="102347" x="7048500" y="4540250"/>
          <p14:tracePt t="102353" x="7040563" y="4568825"/>
          <p14:tracePt t="102362" x="7034213" y="4581525"/>
          <p14:tracePt t="102368" x="7027863" y="4589463"/>
          <p14:tracePt t="102376" x="7019925" y="4602163"/>
          <p14:tracePt t="102382" x="7013575" y="4616450"/>
          <p14:tracePt t="102390" x="7007225" y="4616450"/>
          <p14:tracePt t="102396" x="7000875" y="4622800"/>
          <p14:tracePt t="102403" x="6986588" y="4637088"/>
          <p14:tracePt t="102410" x="6972300" y="4643438"/>
          <p14:tracePt t="102418" x="6959600" y="4649788"/>
          <p14:tracePt t="102426" x="6951663" y="4657725"/>
          <p14:tracePt t="102431" x="6945313" y="4664075"/>
          <p14:tracePt t="102438" x="6938963" y="4670425"/>
          <p14:tracePt t="102445" x="6931025" y="4678363"/>
          <p14:tracePt t="102451" x="6918325" y="4684713"/>
          <p14:tracePt t="102466" x="6904038" y="4699000"/>
          <p14:tracePt t="102472" x="6904038" y="4705350"/>
          <p14:tracePt t="102479" x="6889750" y="4705350"/>
          <p14:tracePt t="102486" x="6883400" y="4719638"/>
          <p14:tracePt t="102494" x="6870700" y="4732338"/>
          <p14:tracePt t="102500" x="6862763" y="4738688"/>
          <p14:tracePt t="102509" x="6856413" y="4746625"/>
          <p14:tracePt t="102515" x="6842125" y="4759325"/>
          <p14:tracePt t="102522" x="6842125" y="4767263"/>
          <p14:tracePt t="102543" x="6835775" y="4767263"/>
          <p14:tracePt t="102550" x="6835775" y="4773613"/>
          <p14:tracePt t="102557" x="6829425" y="4773613"/>
          <p14:tracePt t="102572" x="6829425" y="4779963"/>
          <p14:tracePt t="102592" x="6821488" y="4779963"/>
          <p14:tracePt t="102606" x="6815138" y="4779963"/>
          <p14:tracePt t="102627" x="6808788" y="4779963"/>
          <p14:tracePt t="102633" x="6800850" y="4779963"/>
          <p14:tracePt t="102647" x="6794500" y="4779963"/>
          <p14:tracePt t="102654" x="6788150" y="4779963"/>
          <p14:tracePt t="102662" x="6780213" y="4779963"/>
          <p14:tracePt t="102676" x="6773863" y="4779963"/>
          <p14:tracePt t="102683" x="6767513" y="4779963"/>
          <p14:tracePt t="102691" x="6767513" y="4773613"/>
          <p14:tracePt t="102697" x="6761163" y="4773613"/>
          <p14:tracePt t="102711" x="6753225" y="4773613"/>
          <p14:tracePt t="102727" x="6753225" y="4767263"/>
          <p14:tracePt t="102731" x="6746875" y="4767263"/>
          <p14:tracePt t="102739" x="6746875" y="4759325"/>
          <p14:tracePt t="102745" x="6740525" y="4759325"/>
          <p14:tracePt t="102781" x="6732588" y="4759325"/>
          <p14:tracePt t="102816" x="6732588" y="4752975"/>
          <p14:tracePt t="102830" x="6732588" y="4746625"/>
          <p14:tracePt t="102865" x="6732588" y="4738688"/>
          <p14:tracePt t="102871" x="6732588" y="4732338"/>
          <p14:tracePt t="102892" x="6732588" y="4725988"/>
          <p14:tracePt t="102900" x="6732588" y="4719638"/>
          <p14:tracePt t="102906" x="6732588" y="4711700"/>
          <p14:tracePt t="102920" x="6732588" y="4705350"/>
          <p14:tracePt t="102934" x="6732588" y="4699000"/>
          <p14:tracePt t="102948" x="6732588" y="4691063"/>
          <p14:tracePt t="102956" x="6732588" y="4684713"/>
          <p14:tracePt t="102971" x="6732588" y="4678363"/>
          <p14:tracePt t="102992" x="6732588" y="4670425"/>
          <p14:tracePt t="103026" x="6732588" y="4664075"/>
          <p14:tracePt t="103145" x="6732588" y="4657725"/>
          <p14:tracePt t="103174" x="6732588" y="4649788"/>
          <p14:tracePt t="104495" x="6808788" y="4649788"/>
          <p14:tracePt t="104503" x="6972300" y="4637088"/>
          <p14:tracePt t="104509" x="7212013" y="4602163"/>
          <p14:tracePt t="104517" x="7472363" y="4560888"/>
          <p14:tracePt t="104526" x="7732713" y="4519613"/>
          <p14:tracePt t="104532" x="8034338" y="4459288"/>
          <p14:tracePt t="104541" x="8335963" y="4430713"/>
          <p14:tracePt t="104546" x="8664575" y="4356100"/>
          <p14:tracePt t="104555" x="8993188" y="4294188"/>
        </p14:tracePtLst>
      </p14:laserTraceLst>
    </p:ext>
    <p:ext uri="{E180D4A7-C9FB-4DFB-919C-405C955672EB}">
      <p14:showEvtLst xmlns:p14="http://schemas.microsoft.com/office/powerpoint/2010/main">
        <p14:playEvt time="15033" objId="4"/>
        <p14:stopEvt time="55218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xsp1-2.xx.fbcdn.net/v/t31.0-8/14700996_1087804558007242_6344209715278624853_o.jpg?_nc_cat=107&amp;_nc_sid=9267fe&amp;_nc_ohc=P6PUUHXJy8gAX-Vwe4t&amp;_nc_ht=scontent-xsp1-2.xx&amp;oh=435dc5fc306a5e83d2e099a4f2cf241d&amp;oe=5F6685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19" y1="23598" x2="16211" y2="94634"/>
                        <a14:foregroundMark x1="11572" y1="23902" x2="26709" y2="34573"/>
                        <a14:foregroundMark x1="22559" y1="45854" x2="6201" y2="41890"/>
                        <a14:foregroundMark x1="23047" y1="45854" x2="21826" y2="47073"/>
                        <a14:foregroundMark x1="21387" y1="44817" x2="23047" y2="46159"/>
                        <a14:foregroundMark x1="20850" y1="46159" x2="21338" y2="47317"/>
                        <a14:foregroundMark x1="7178" y1="43415" x2="5518" y2="42256"/>
                        <a14:foregroundMark x1="7129" y1="42805" x2="6738" y2="42439"/>
                        <a14:foregroundMark x1="46826" y1="94573" x2="43604" y2="94573"/>
                        <a14:foregroundMark x1="83594" y1="29451" x2="70361" y2="92439"/>
                        <a14:backgroundMark x1="58789" y1="91402" x2="53662" y2="9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6" y="1317247"/>
            <a:ext cx="5940425" cy="47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5334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TIEÁT 2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386" y="100707"/>
            <a:ext cx="3626650" cy="36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55039" y="2830811"/>
            <a:ext cx="2246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kê</a:t>
            </a:r>
            <a:endParaRPr lang="en-US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88491" y="-1"/>
            <a:ext cx="1121078" cy="12673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82112" y="2830811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endParaRPr lang="en-US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9716" y="149388"/>
            <a:ext cx="3505200" cy="278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2874" y="3570634"/>
            <a:ext cx="3153562" cy="234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8804" y="3785816"/>
            <a:ext cx="2667000" cy="206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867400" y="54864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ví</a:t>
            </a:r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da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00" y="56388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bí</a:t>
            </a:r>
            <a:r>
              <a:rPr lang="en-US" sz="8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đỏ</a:t>
            </a:r>
            <a:endParaRPr lang="en-US" sz="8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3402" y="5638800"/>
            <a:ext cx="616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03" y="54864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4316" y="2280873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Arial" pitchFamily="34" charset="0"/>
                <a:cs typeface="Arial" pitchFamily="34" charset="0"/>
              </a:rPr>
              <a:t>dì</a:t>
            </a:r>
            <a:endParaRPr lang="en-US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0268" y="2294728"/>
            <a:ext cx="5259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en-US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17" grpId="0"/>
      <p:bldP spid="21" grpId="0"/>
      <p:bldP spid="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56309" y="2590800"/>
            <a:ext cx="19050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prstClr val="black"/>
                </a:solidFill>
                <a:latin typeface="VNI-Avo" pitchFamily="2" charset="0"/>
                <a:cs typeface="Arial" pitchFamily="34" charset="0"/>
              </a:rPr>
              <a:t>Dì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9018" y="2590800"/>
            <a:ext cx="19050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 smtClean="0">
                <a:solidFill>
                  <a:schemeClr val="tx1"/>
                </a:solidFill>
                <a:latin typeface="VNI-Avo" pitchFamily="2" charset="0"/>
              </a:rPr>
              <a:t>coù</a:t>
            </a:r>
            <a:endParaRPr lang="en-US" sz="8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14800" y="2590800"/>
            <a:ext cx="19050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 smtClean="0">
                <a:solidFill>
                  <a:schemeClr val="tx1"/>
                </a:solidFill>
                <a:latin typeface="VNI-Avo" pitchFamily="2" charset="0"/>
              </a:rPr>
              <a:t>bí</a:t>
            </a:r>
            <a:endParaRPr lang="en-US" sz="8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19800" y="2590800"/>
            <a:ext cx="261961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dirty="0" err="1" smtClean="0">
                <a:solidFill>
                  <a:prstClr val="black"/>
                </a:solidFill>
                <a:latin typeface="VNI-Avo" pitchFamily="2" charset="0"/>
                <a:cs typeface="Arial" pitchFamily="34" charset="0"/>
              </a:rPr>
              <a:t>ñoû</a:t>
            </a:r>
            <a:r>
              <a:rPr lang="en-US" sz="9600" dirty="0" smtClean="0">
                <a:solidFill>
                  <a:prstClr val="black"/>
                </a:solidFill>
                <a:latin typeface="VNI-Avo" pitchFamily="2" charset="0"/>
                <a:cs typeface="Arial" pitchFamily="34" charset="0"/>
              </a:rPr>
              <a:t>. </a:t>
            </a:r>
            <a:endParaRPr lang="en-US" sz="9600" dirty="0">
              <a:solidFill>
                <a:prstClr val="black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0554" y="2619759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6627" y="2667000"/>
            <a:ext cx="8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6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514600"/>
            <a:ext cx="495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Baø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Coøng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trong</a:t>
            </a:r>
            <a:endParaRPr lang="en-US" sz="4800" dirty="0" smtClean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haùt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ñaõ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VNI-Avo" pitchFamily="2" charset="0"/>
              </a:rPr>
              <a:t>ñaâu</a:t>
            </a:r>
            <a:r>
              <a:rPr lang="en-US" sz="4800" dirty="0" smtClean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3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8748" b="24881"/>
          <a:stretch/>
        </p:blipFill>
        <p:spPr>
          <a:xfrm>
            <a:off x="152400" y="0"/>
            <a:ext cx="1583582" cy="150495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76400"/>
            <a:ext cx="899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49825" y="527685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VNI-Avo" pitchFamily="2" charset="0"/>
              </a:rPr>
              <a:t>chì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5269923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b</a:t>
            </a:r>
            <a:r>
              <a:rPr lang="en-US" sz="7200" b="1" dirty="0" err="1" smtClean="0">
                <a:latin typeface="VNI-Avo" pitchFamily="2" charset="0"/>
              </a:rPr>
              <a:t>aùnh</a:t>
            </a:r>
            <a:r>
              <a:rPr lang="en-US" sz="7200" b="1" dirty="0" smtClean="0">
                <a:latin typeface="VNI-Avo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</a:rPr>
              <a:t>mì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235287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VNI-Avo" pitchFamily="2" charset="0"/>
              </a:rPr>
              <a:t>keùo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925" y="5282045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5269922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9400" y="5200651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8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562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6200"/>
            <a:ext cx="5562600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22" y="624758"/>
            <a:ext cx="6233242" cy="62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822"/>
            <a:ext cx="7467600" cy="64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354230" y="108215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keïo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42717" y="1389851"/>
            <a:ext cx="213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kính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7059" y="2646587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keùo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6657" y="3809861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keàm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1429" y="5095855"/>
            <a:ext cx="1031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bí</a:t>
            </a:r>
            <a:endParaRPr lang="en-US" sz="6600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230" y="124357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VNI-Avo" pitchFamily="2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2717" y="1389851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VNI-Avo" pitchFamily="2" charset="0"/>
              </a:rPr>
              <a:t>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7989" y="2630099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VNI-Avo" pitchFamily="2" charset="0"/>
              </a:rPr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60373" y="3805702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VNI-Avo" pitchFamily="2" charset="0"/>
              </a:rPr>
              <a:t>k</a:t>
            </a:r>
          </a:p>
        </p:txBody>
      </p:sp>
      <p:sp>
        <p:nvSpPr>
          <p:cNvPr id="14" name="Oval 13"/>
          <p:cNvSpPr/>
          <p:nvPr/>
        </p:nvSpPr>
        <p:spPr>
          <a:xfrm>
            <a:off x="7737087" y="1783776"/>
            <a:ext cx="187713" cy="6587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475857" y="5486400"/>
            <a:ext cx="210943" cy="61662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0633" y="2927352"/>
            <a:ext cx="7635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10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3505200"/>
            <a:ext cx="3453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5400" b="1" dirty="0" smtClean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ln/>
                <a:solidFill>
                  <a:srgbClr val="002060"/>
                </a:solidFill>
                <a:latin typeface="VNI-Avo" pitchFamily="2" charset="0"/>
              </a:rPr>
              <a:t>vieät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4267712"/>
            <a:ext cx="63320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0" noProof="0" dirty="0" smtClean="0">
                <a:solidFill>
                  <a:srgbClr val="FF0000"/>
                </a:solidFill>
                <a:latin typeface="VNI-Avo" pitchFamily="2" charset="0"/>
              </a:rPr>
              <a:t>I </a:t>
            </a:r>
            <a:r>
              <a:rPr lang="en-US" sz="13000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r>
              <a:rPr lang="en-US" sz="13000" dirty="0" smtClean="0">
                <a:solidFill>
                  <a:srgbClr val="FF0000"/>
                </a:solidFill>
                <a:latin typeface="VNI-Avo" pitchFamily="2" charset="0"/>
              </a:rPr>
              <a:t>    K </a:t>
            </a:r>
            <a:r>
              <a:rPr lang="en-US" sz="13000" dirty="0" err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endParaRPr kumimoji="0" lang="en-US" sz="1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8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2931" y="912359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030681"/>
              </p:ext>
            </p:extLst>
          </p:nvPr>
        </p:nvGraphicFramePr>
        <p:xfrm>
          <a:off x="260195" y="2743200"/>
          <a:ext cx="5105400" cy="29225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3069"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520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13450" y="2774284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VNI-Avo" pitchFamily="2" charset="0"/>
                <a:cs typeface="Arial" pitchFamily="34" charset="0"/>
              </a:rPr>
              <a:t>b</a:t>
            </a:r>
            <a:endParaRPr lang="en-US" sz="9600" dirty="0"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7011" y="2743200"/>
            <a:ext cx="113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9600" dirty="0" smtClean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4907" y="4169182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VNI-Avo" pitchFamily="2" charset="0"/>
              </a:rPr>
              <a:t>b</a:t>
            </a:r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vi-VN" sz="96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634" y="3660401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VNI-Avo" pitchFamily="2" charset="0"/>
              </a:rPr>
              <a:t>bi</a:t>
            </a:r>
            <a:endParaRPr lang="vi-VN" sz="9600" dirty="0" smtClean="0"/>
          </a:p>
        </p:txBody>
      </p:sp>
      <p:pic>
        <p:nvPicPr>
          <p:cNvPr id="15" name="Picture 14" descr="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272" y="381000"/>
            <a:ext cx="3565949" cy="2721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89"/>
            <a:ext cx="2810791" cy="1091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74979" y="3605494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i</a:t>
            </a:r>
            <a:endParaRPr lang="en-US" sz="9600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542405"/>
              </p:ext>
            </p:extLst>
          </p:nvPr>
        </p:nvGraphicFramePr>
        <p:xfrm>
          <a:off x="165410" y="2390371"/>
          <a:ext cx="4648200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0">
                <a:tc gridSpan="2"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81500" y="48768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VNI-Avo" pitchFamily="2" charset="0"/>
              </a:rPr>
              <a:t>ke</a:t>
            </a:r>
            <a:r>
              <a:rPr lang="en-US" sz="9600" b="1" dirty="0" err="1" smtClean="0">
                <a:latin typeface="VNI-Avo" pitchFamily="2" charset="0"/>
              </a:rPr>
              <a:t>ä</a:t>
            </a:r>
            <a:endParaRPr lang="en-US" sz="9600" dirty="0" smtClean="0"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535256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6495" y="2344711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6281" y="2344711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latin typeface="VNI-Avo" pitchFamily="2" charset="0"/>
              </a:rPr>
              <a:t>eâ</a:t>
            </a:r>
            <a:endParaRPr lang="en-US" sz="9600" dirty="0" smtClean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33300" y="3725295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VNI-Avo" pitchFamily="2" charset="0"/>
              </a:rPr>
              <a:t>k</a:t>
            </a:r>
            <a:r>
              <a:rPr lang="en-US" sz="9600" dirty="0" err="1" smtClean="0">
                <a:latin typeface="VNI-Avo" pitchFamily="2" charset="0"/>
              </a:rPr>
              <a:t>eä</a:t>
            </a:r>
            <a:endParaRPr lang="en-US" sz="9600" dirty="0" smtClean="0"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67" l="0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71" y="18585"/>
            <a:ext cx="4467629" cy="5438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1500" y="48768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VNI-Avo" pitchFamily="2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0150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/>
      <p:bldP spid="13" grpId="0"/>
      <p:bldP spid="1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content-xsp1-2.xx.fbcdn.net/v/t31.0-8/14700996_1087804558007242_6344209715278624853_o.jpg?_nc_cat=107&amp;_nc_sid=9267fe&amp;_nc_ohc=P6PUUHXJy8gAX-Vwe4t&amp;_nc_ht=scontent-xsp1-2.xx&amp;oh=435dc5fc306a5e83d2e099a4f2cf241d&amp;oe=5F6685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619" y1="23598" x2="16211" y2="94634"/>
                        <a14:foregroundMark x1="11572" y1="23902" x2="26709" y2="34573"/>
                        <a14:foregroundMark x1="22559" y1="45854" x2="6201" y2="41890"/>
                        <a14:foregroundMark x1="23047" y1="45854" x2="21826" y2="47073"/>
                        <a14:foregroundMark x1="21387" y1="44817" x2="23047" y2="46159"/>
                        <a14:foregroundMark x1="20850" y1="46159" x2="21338" y2="47317"/>
                        <a14:foregroundMark x1="7178" y1="43415" x2="5518" y2="42256"/>
                        <a14:foregroundMark x1="7129" y1="42805" x2="6738" y2="42439"/>
                        <a14:foregroundMark x1="46826" y1="94573" x2="43604" y2="94573"/>
                        <a14:foregroundMark x1="83594" y1="29451" x2="70361" y2="92439"/>
                        <a14:backgroundMark x1="58789" y1="91402" x2="53662" y2="9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6" y="1317247"/>
            <a:ext cx="5940425" cy="47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giaõn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: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993" b="91160" l="5507" r="11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6" t="85347" r="87914" b="8194"/>
          <a:stretch/>
        </p:blipFill>
        <p:spPr>
          <a:xfrm>
            <a:off x="-76200" y="-295909"/>
            <a:ext cx="1460501" cy="1811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0600" y="7827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Luyện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viết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Arial" pitchFamily="34" charset="0"/>
            </a:endParaRPr>
          </a:p>
        </p:txBody>
      </p:sp>
      <p:pic>
        <p:nvPicPr>
          <p:cNvPr id="6" name="Chữ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160345"/>
            <a:ext cx="7696200" cy="501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68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105</Words>
  <Application>Microsoft Office PowerPoint</Application>
  <PresentationFormat>On-screen Show (4:3)</PresentationFormat>
  <Paragraphs>54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HP001</vt:lpstr>
      <vt:lpstr>HP001 4 hàng</vt:lpstr>
      <vt:lpstr>VNI-Avo</vt:lpstr>
      <vt:lpstr>Office Theme</vt:lpstr>
      <vt:lpstr>5_Office Theme</vt:lpstr>
      <vt:lpstr>6_Office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 DÂN QUẬN PHÚ NHUẬN Trường Tiểu học Đông Ba</dc:title>
  <dc:creator>Nhai</dc:creator>
  <cp:lastModifiedBy>WINDOWS 7</cp:lastModifiedBy>
  <cp:revision>135</cp:revision>
  <dcterms:created xsi:type="dcterms:W3CDTF">2020-03-25T09:47:09Z</dcterms:created>
  <dcterms:modified xsi:type="dcterms:W3CDTF">2021-10-04T14:18:24Z</dcterms:modified>
</cp:coreProperties>
</file>